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8"/>
  </p:notesMasterIdLst>
  <p:sldIdLst>
    <p:sldId id="256" r:id="rId2"/>
    <p:sldId id="282" r:id="rId3"/>
    <p:sldId id="281" r:id="rId4"/>
    <p:sldId id="283" r:id="rId5"/>
    <p:sldId id="284" r:id="rId6"/>
    <p:sldId id="268" r:id="rId7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イゴーリ タルディキン" initials="イタ" lastIdx="1" clrIdx="0">
    <p:extLst>
      <p:ext uri="{19B8F6BF-5375-455C-9EA6-DF929625EA0E}">
        <p15:presenceInfo xmlns:p15="http://schemas.microsoft.com/office/powerpoint/2012/main" userId="0a5204f1a3a8766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66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224" autoAdjust="0"/>
  </p:normalViewPr>
  <p:slideViewPr>
    <p:cSldViewPr snapToGrid="0">
      <p:cViewPr varScale="1">
        <p:scale>
          <a:sx n="110" d="100"/>
          <a:sy n="110" d="100"/>
        </p:scale>
        <p:origin x="91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イゴーリ タルディキン" userId="0a5204f1a3a8766d" providerId="LiveId" clId="{0674AF01-1E72-4267-8766-BAC35D73E9A9}"/>
    <pc:docChg chg="custSel addSld delSld modSld">
      <pc:chgData name="イゴーリ タルディキン" userId="0a5204f1a3a8766d" providerId="LiveId" clId="{0674AF01-1E72-4267-8766-BAC35D73E9A9}" dt="2023-10-14T15:44:00.672" v="266" actId="20577"/>
      <pc:docMkLst>
        <pc:docMk/>
      </pc:docMkLst>
      <pc:sldChg chg="modSp">
        <pc:chgData name="イゴーリ タルディキン" userId="0a5204f1a3a8766d" providerId="LiveId" clId="{0674AF01-1E72-4267-8766-BAC35D73E9A9}" dt="2023-10-14T15:32:42.124" v="2" actId="404"/>
        <pc:sldMkLst>
          <pc:docMk/>
          <pc:sldMk cId="484033561" sldId="256"/>
        </pc:sldMkLst>
        <pc:spChg chg="mod">
          <ac:chgData name="イゴーリ タルディキン" userId="0a5204f1a3a8766d" providerId="LiveId" clId="{0674AF01-1E72-4267-8766-BAC35D73E9A9}" dt="2023-10-14T15:32:42.124" v="2" actId="404"/>
          <ac:spMkLst>
            <pc:docMk/>
            <pc:sldMk cId="484033561" sldId="256"/>
            <ac:spMk id="2" creationId="{96277BBD-8E91-4353-B5CB-526A1E8DAEF2}"/>
          </ac:spMkLst>
        </pc:spChg>
      </pc:sldChg>
      <pc:sldChg chg="addSp delSp modSp">
        <pc:chgData name="イゴーリ タルディキン" userId="0a5204f1a3a8766d" providerId="LiveId" clId="{0674AF01-1E72-4267-8766-BAC35D73E9A9}" dt="2023-10-14T15:36:05.995" v="73" actId="1076"/>
        <pc:sldMkLst>
          <pc:docMk/>
          <pc:sldMk cId="1378072268" sldId="269"/>
        </pc:sldMkLst>
        <pc:spChg chg="add mod">
          <ac:chgData name="イゴーリ タルディキン" userId="0a5204f1a3a8766d" providerId="LiveId" clId="{0674AF01-1E72-4267-8766-BAC35D73E9A9}" dt="2023-10-14T15:36:05.995" v="73" actId="1076"/>
          <ac:spMkLst>
            <pc:docMk/>
            <pc:sldMk cId="1378072268" sldId="269"/>
            <ac:spMk id="8" creationId="{EB71D05E-A3D3-47BE-B328-86AD7AABA2B3}"/>
          </ac:spMkLst>
        </pc:spChg>
        <pc:spChg chg="del">
          <ac:chgData name="イゴーリ タルディキン" userId="0a5204f1a3a8766d" providerId="LiveId" clId="{0674AF01-1E72-4267-8766-BAC35D73E9A9}" dt="2023-10-14T15:33:37.764" v="3" actId="478"/>
          <ac:spMkLst>
            <pc:docMk/>
            <pc:sldMk cId="1378072268" sldId="269"/>
            <ac:spMk id="10" creationId="{EC0265FB-C771-4475-AE63-E88FBE4D3AC6}"/>
          </ac:spMkLst>
        </pc:spChg>
        <pc:spChg chg="del">
          <ac:chgData name="イゴーリ タルディキン" userId="0a5204f1a3a8766d" providerId="LiveId" clId="{0674AF01-1E72-4267-8766-BAC35D73E9A9}" dt="2023-10-14T15:33:37.764" v="3" actId="478"/>
          <ac:spMkLst>
            <pc:docMk/>
            <pc:sldMk cId="1378072268" sldId="269"/>
            <ac:spMk id="13" creationId="{6423CC57-AAF8-493C-89F2-BF3B8F0B93FF}"/>
          </ac:spMkLst>
        </pc:spChg>
        <pc:picChg chg="del">
          <ac:chgData name="イゴーリ タルディキン" userId="0a5204f1a3a8766d" providerId="LiveId" clId="{0674AF01-1E72-4267-8766-BAC35D73E9A9}" dt="2023-10-14T15:33:37.764" v="3" actId="478"/>
          <ac:picMkLst>
            <pc:docMk/>
            <pc:sldMk cId="1378072268" sldId="269"/>
            <ac:picMk id="6" creationId="{E6BDA797-3F31-4F1D-A1C2-F6E164D6A186}"/>
          </ac:picMkLst>
        </pc:picChg>
        <pc:picChg chg="add mod">
          <ac:chgData name="イゴーリ タルディキン" userId="0a5204f1a3a8766d" providerId="LiveId" clId="{0674AF01-1E72-4267-8766-BAC35D73E9A9}" dt="2023-10-14T15:34:38.928" v="14" actId="14861"/>
          <ac:picMkLst>
            <pc:docMk/>
            <pc:sldMk cId="1378072268" sldId="269"/>
            <ac:picMk id="7" creationId="{AE904362-A0C4-4036-B7E3-720CB4FDC2F4}"/>
          </ac:picMkLst>
        </pc:picChg>
        <pc:picChg chg="del">
          <ac:chgData name="イゴーリ タルディキン" userId="0a5204f1a3a8766d" providerId="LiveId" clId="{0674AF01-1E72-4267-8766-BAC35D73E9A9}" dt="2023-10-14T15:33:37.764" v="3" actId="478"/>
          <ac:picMkLst>
            <pc:docMk/>
            <pc:sldMk cId="1378072268" sldId="269"/>
            <ac:picMk id="11" creationId="{8D0D3ADB-8D96-4121-B5D3-93D78755B87A}"/>
          </ac:picMkLst>
        </pc:picChg>
        <pc:picChg chg="del">
          <ac:chgData name="イゴーリ タルディキン" userId="0a5204f1a3a8766d" providerId="LiveId" clId="{0674AF01-1E72-4267-8766-BAC35D73E9A9}" dt="2023-10-14T15:33:37.764" v="3" actId="478"/>
          <ac:picMkLst>
            <pc:docMk/>
            <pc:sldMk cId="1378072268" sldId="269"/>
            <ac:picMk id="12" creationId="{4A9754CA-7506-413A-8C4C-5D47106F9BB2}"/>
          </ac:picMkLst>
        </pc:picChg>
      </pc:sldChg>
      <pc:sldChg chg="addSp delSp modSp">
        <pc:chgData name="イゴーリ タルディキン" userId="0a5204f1a3a8766d" providerId="LiveId" clId="{0674AF01-1E72-4267-8766-BAC35D73E9A9}" dt="2023-10-14T15:37:34.147" v="106" actId="20577"/>
        <pc:sldMkLst>
          <pc:docMk/>
          <pc:sldMk cId="2332512031" sldId="270"/>
        </pc:sldMkLst>
        <pc:spChg chg="del">
          <ac:chgData name="イゴーリ タルディキン" userId="0a5204f1a3a8766d" providerId="LiveId" clId="{0674AF01-1E72-4267-8766-BAC35D73E9A9}" dt="2023-10-14T15:36:52.503" v="74" actId="478"/>
          <ac:spMkLst>
            <pc:docMk/>
            <pc:sldMk cId="2332512031" sldId="270"/>
            <ac:spMk id="10" creationId="{EC0265FB-C771-4475-AE63-E88FBE4D3AC6}"/>
          </ac:spMkLst>
        </pc:spChg>
        <pc:spChg chg="add mod">
          <ac:chgData name="イゴーリ タルディキン" userId="0a5204f1a3a8766d" providerId="LiveId" clId="{0674AF01-1E72-4267-8766-BAC35D73E9A9}" dt="2023-10-14T15:37:34.147" v="106" actId="20577"/>
          <ac:spMkLst>
            <pc:docMk/>
            <pc:sldMk cId="2332512031" sldId="270"/>
            <ac:spMk id="11" creationId="{CEC23D3E-3777-4DE4-8317-713CBC126392}"/>
          </ac:spMkLst>
        </pc:spChg>
        <pc:spChg chg="del">
          <ac:chgData name="イゴーリ タルディキン" userId="0a5204f1a3a8766d" providerId="LiveId" clId="{0674AF01-1E72-4267-8766-BAC35D73E9A9}" dt="2023-10-14T15:36:52.503" v="74" actId="478"/>
          <ac:spMkLst>
            <pc:docMk/>
            <pc:sldMk cId="2332512031" sldId="270"/>
            <ac:spMk id="13" creationId="{6423CC57-AAF8-493C-89F2-BF3B8F0B93FF}"/>
          </ac:spMkLst>
        </pc:spChg>
        <pc:picChg chg="add mod">
          <ac:chgData name="イゴーリ タルディキン" userId="0a5204f1a3a8766d" providerId="LiveId" clId="{0674AF01-1E72-4267-8766-BAC35D73E9A9}" dt="2023-10-14T15:37:11.839" v="83" actId="14861"/>
          <ac:picMkLst>
            <pc:docMk/>
            <pc:sldMk cId="2332512031" sldId="270"/>
            <ac:picMk id="6" creationId="{7AD39A0C-C7FC-4A59-A64D-C888D78290BE}"/>
          </ac:picMkLst>
        </pc:picChg>
        <pc:picChg chg="del">
          <ac:chgData name="イゴーリ タルディキン" userId="0a5204f1a3a8766d" providerId="LiveId" clId="{0674AF01-1E72-4267-8766-BAC35D73E9A9}" dt="2023-10-14T15:36:52.503" v="74" actId="478"/>
          <ac:picMkLst>
            <pc:docMk/>
            <pc:sldMk cId="2332512031" sldId="270"/>
            <ac:picMk id="7" creationId="{A27968A5-01E5-48E8-BFA6-AFC27EC1E00E}"/>
          </ac:picMkLst>
        </pc:picChg>
        <pc:picChg chg="del">
          <ac:chgData name="イゴーリ タルディキン" userId="0a5204f1a3a8766d" providerId="LiveId" clId="{0674AF01-1E72-4267-8766-BAC35D73E9A9}" dt="2023-10-14T15:36:52.503" v="74" actId="478"/>
          <ac:picMkLst>
            <pc:docMk/>
            <pc:sldMk cId="2332512031" sldId="270"/>
            <ac:picMk id="8" creationId="{C88E0A7D-0023-4C18-9A6D-F6F838003658}"/>
          </ac:picMkLst>
        </pc:picChg>
        <pc:picChg chg="add">
          <ac:chgData name="イゴーリ タルディキン" userId="0a5204f1a3a8766d" providerId="LiveId" clId="{0674AF01-1E72-4267-8766-BAC35D73E9A9}" dt="2023-10-14T15:37:15.124" v="84"/>
          <ac:picMkLst>
            <pc:docMk/>
            <pc:sldMk cId="2332512031" sldId="270"/>
            <ac:picMk id="9" creationId="{FE058DC7-30AC-4C50-9C83-928ED417E207}"/>
          </ac:picMkLst>
        </pc:picChg>
      </pc:sldChg>
      <pc:sldChg chg="del">
        <pc:chgData name="イゴーリ タルディキン" userId="0a5204f1a3a8766d" providerId="LiveId" clId="{0674AF01-1E72-4267-8766-BAC35D73E9A9}" dt="2023-10-14T15:40:03.978" v="182" actId="2696"/>
        <pc:sldMkLst>
          <pc:docMk/>
          <pc:sldMk cId="3450004674" sldId="271"/>
        </pc:sldMkLst>
      </pc:sldChg>
      <pc:sldChg chg="del">
        <pc:chgData name="イゴーリ タルディキン" userId="0a5204f1a3a8766d" providerId="LiveId" clId="{0674AF01-1E72-4267-8766-BAC35D73E9A9}" dt="2023-10-14T15:40:06.290" v="183" actId="2696"/>
        <pc:sldMkLst>
          <pc:docMk/>
          <pc:sldMk cId="3950303203" sldId="272"/>
        </pc:sldMkLst>
      </pc:sldChg>
      <pc:sldChg chg="del">
        <pc:chgData name="イゴーリ タルディキン" userId="0a5204f1a3a8766d" providerId="LiveId" clId="{0674AF01-1E72-4267-8766-BAC35D73E9A9}" dt="2023-10-14T15:40:09.268" v="184" actId="2696"/>
        <pc:sldMkLst>
          <pc:docMk/>
          <pc:sldMk cId="2940261875" sldId="273"/>
        </pc:sldMkLst>
      </pc:sldChg>
      <pc:sldChg chg="del">
        <pc:chgData name="イゴーリ タルディキン" userId="0a5204f1a3a8766d" providerId="LiveId" clId="{0674AF01-1E72-4267-8766-BAC35D73E9A9}" dt="2023-10-14T15:40:11.576" v="185" actId="2696"/>
        <pc:sldMkLst>
          <pc:docMk/>
          <pc:sldMk cId="2323092820" sldId="274"/>
        </pc:sldMkLst>
      </pc:sldChg>
      <pc:sldChg chg="addSp delSp modSp add">
        <pc:chgData name="イゴーリ タルディキン" userId="0a5204f1a3a8766d" providerId="LiveId" clId="{0674AF01-1E72-4267-8766-BAC35D73E9A9}" dt="2023-10-14T15:39:49.761" v="181" actId="1076"/>
        <pc:sldMkLst>
          <pc:docMk/>
          <pc:sldMk cId="708440984" sldId="275"/>
        </pc:sldMkLst>
        <pc:spChg chg="mod">
          <ac:chgData name="イゴーリ タルディキン" userId="0a5204f1a3a8766d" providerId="LiveId" clId="{0674AF01-1E72-4267-8766-BAC35D73E9A9}" dt="2023-10-14T15:39:49.761" v="181" actId="1076"/>
          <ac:spMkLst>
            <pc:docMk/>
            <pc:sldMk cId="708440984" sldId="275"/>
            <ac:spMk id="11" creationId="{CEC23D3E-3777-4DE4-8317-713CBC126392}"/>
          </ac:spMkLst>
        </pc:spChg>
        <pc:picChg chg="add mod">
          <ac:chgData name="イゴーリ タルディキン" userId="0a5204f1a3a8766d" providerId="LiveId" clId="{0674AF01-1E72-4267-8766-BAC35D73E9A9}" dt="2023-10-14T15:39:45.844" v="180" actId="1076"/>
          <ac:picMkLst>
            <pc:docMk/>
            <pc:sldMk cId="708440984" sldId="275"/>
            <ac:picMk id="4" creationId="{FF62995C-41F9-4A2D-9290-CE19C975CBA5}"/>
          </ac:picMkLst>
        </pc:picChg>
        <pc:picChg chg="add del mod">
          <ac:chgData name="イゴーリ タルディキン" userId="0a5204f1a3a8766d" providerId="LiveId" clId="{0674AF01-1E72-4267-8766-BAC35D73E9A9}" dt="2023-10-14T15:38:34.451" v="116" actId="478"/>
          <ac:picMkLst>
            <pc:docMk/>
            <pc:sldMk cId="708440984" sldId="275"/>
            <ac:picMk id="5" creationId="{83580FA6-F4E3-40D4-B0E4-D6014CD734AB}"/>
          </ac:picMkLst>
        </pc:picChg>
        <pc:picChg chg="del">
          <ac:chgData name="イゴーリ タルディキン" userId="0a5204f1a3a8766d" providerId="LiveId" clId="{0674AF01-1E72-4267-8766-BAC35D73E9A9}" dt="2023-10-14T15:38:01.793" v="109" actId="478"/>
          <ac:picMkLst>
            <pc:docMk/>
            <pc:sldMk cId="708440984" sldId="275"/>
            <ac:picMk id="6" creationId="{7AD39A0C-C7FC-4A59-A64D-C888D78290BE}"/>
          </ac:picMkLst>
        </pc:picChg>
      </pc:sldChg>
      <pc:sldChg chg="addSp delSp modSp add">
        <pc:chgData name="イゴーリ タルディキン" userId="0a5204f1a3a8766d" providerId="LiveId" clId="{0674AF01-1E72-4267-8766-BAC35D73E9A9}" dt="2023-10-14T15:44:00.672" v="266" actId="20577"/>
        <pc:sldMkLst>
          <pc:docMk/>
          <pc:sldMk cId="1183522326" sldId="276"/>
        </pc:sldMkLst>
        <pc:spChg chg="add mod">
          <ac:chgData name="イゴーリ タルディキン" userId="0a5204f1a3a8766d" providerId="LiveId" clId="{0674AF01-1E72-4267-8766-BAC35D73E9A9}" dt="2023-10-14T15:44:00.672" v="266" actId="20577"/>
          <ac:spMkLst>
            <pc:docMk/>
            <pc:sldMk cId="1183522326" sldId="276"/>
            <ac:spMk id="8" creationId="{83E87E59-F771-405B-91F6-ECAFD536D91E}"/>
          </ac:spMkLst>
        </pc:spChg>
        <pc:spChg chg="add mod">
          <ac:chgData name="イゴーリ タルディキン" userId="0a5204f1a3a8766d" providerId="LiveId" clId="{0674AF01-1E72-4267-8766-BAC35D73E9A9}" dt="2023-10-14T15:43:53.762" v="256" actId="20577"/>
          <ac:spMkLst>
            <pc:docMk/>
            <pc:sldMk cId="1183522326" sldId="276"/>
            <ac:spMk id="9" creationId="{5CA50F28-A16D-4927-9C33-C4971ADF0FFE}"/>
          </ac:spMkLst>
        </pc:spChg>
        <pc:spChg chg="mod">
          <ac:chgData name="イゴーリ タルディキン" userId="0a5204f1a3a8766d" providerId="LiveId" clId="{0674AF01-1E72-4267-8766-BAC35D73E9A9}" dt="2023-10-14T15:43:43.182" v="241" actId="20577"/>
          <ac:spMkLst>
            <pc:docMk/>
            <pc:sldMk cId="1183522326" sldId="276"/>
            <ac:spMk id="11" creationId="{CEC23D3E-3777-4DE4-8317-713CBC126392}"/>
          </ac:spMkLst>
        </pc:spChg>
        <pc:picChg chg="del">
          <ac:chgData name="イゴーリ タルディキン" userId="0a5204f1a3a8766d" providerId="LiveId" clId="{0674AF01-1E72-4267-8766-BAC35D73E9A9}" dt="2023-10-14T15:40:28.614" v="188" actId="478"/>
          <ac:picMkLst>
            <pc:docMk/>
            <pc:sldMk cId="1183522326" sldId="276"/>
            <ac:picMk id="4" creationId="{FF62995C-41F9-4A2D-9290-CE19C975CBA5}"/>
          </ac:picMkLst>
        </pc:picChg>
        <pc:picChg chg="add mod">
          <ac:chgData name="イゴーリ タルディキン" userId="0a5204f1a3a8766d" providerId="LiveId" clId="{0674AF01-1E72-4267-8766-BAC35D73E9A9}" dt="2023-10-14T15:42:33.189" v="231" actId="14861"/>
          <ac:picMkLst>
            <pc:docMk/>
            <pc:sldMk cId="1183522326" sldId="276"/>
            <ac:picMk id="5" creationId="{51F3EA7D-BB4B-46E5-B32A-CA192AA712C5}"/>
          </ac:picMkLst>
        </pc:picChg>
        <pc:picChg chg="add mod">
          <ac:chgData name="イゴーリ タルディキン" userId="0a5204f1a3a8766d" providerId="LiveId" clId="{0674AF01-1E72-4267-8766-BAC35D73E9A9}" dt="2023-10-14T15:42:21.824" v="229" actId="14861"/>
          <ac:picMkLst>
            <pc:docMk/>
            <pc:sldMk cId="1183522326" sldId="276"/>
            <ac:picMk id="6" creationId="{D8E902AA-5FC8-4965-B09C-9FBF0B4B887E}"/>
          </ac:picMkLst>
        </pc:picChg>
        <pc:picChg chg="add mod">
          <ac:chgData name="イゴーリ タルディキン" userId="0a5204f1a3a8766d" providerId="LiveId" clId="{0674AF01-1E72-4267-8766-BAC35D73E9A9}" dt="2023-10-14T15:42:25.852" v="230" actId="14861"/>
          <ac:picMkLst>
            <pc:docMk/>
            <pc:sldMk cId="1183522326" sldId="276"/>
            <ac:picMk id="7" creationId="{20F335B3-212B-425B-B4F8-32AEC9F77462}"/>
          </ac:picMkLst>
        </pc:picChg>
      </pc:sldChg>
    </pc:docChg>
  </pc:docChgLst>
  <pc:docChgLst>
    <pc:chgData name="イゴーリ タルディキン" userId="0a5204f1a3a8766d" providerId="LiveId" clId="{561CC80E-3027-46B2-970A-3544A9DCB6E8}"/>
    <pc:docChg chg="undo redo custSel addSld delSld modSld">
      <pc:chgData name="イゴーリ タルディキン" userId="0a5204f1a3a8766d" providerId="LiveId" clId="{561CC80E-3027-46B2-970A-3544A9DCB6E8}" dt="2023-09-08T17:00:27.879" v="404" actId="20577"/>
      <pc:docMkLst>
        <pc:docMk/>
      </pc:docMkLst>
      <pc:sldChg chg="addSp delSp modSp new mod">
        <pc:chgData name="イゴーリ タルディキン" userId="0a5204f1a3a8766d" providerId="LiveId" clId="{561CC80E-3027-46B2-970A-3544A9DCB6E8}" dt="2023-09-08T11:18:40.694" v="236" actId="207"/>
        <pc:sldMkLst>
          <pc:docMk/>
          <pc:sldMk cId="484033561" sldId="256"/>
        </pc:sldMkLst>
        <pc:spChg chg="mod">
          <ac:chgData name="イゴーリ タルディキン" userId="0a5204f1a3a8766d" providerId="LiveId" clId="{561CC80E-3027-46B2-970A-3544A9DCB6E8}" dt="2023-09-08T11:18:40.694" v="236" actId="207"/>
          <ac:spMkLst>
            <pc:docMk/>
            <pc:sldMk cId="484033561" sldId="256"/>
            <ac:spMk id="2" creationId="{96277BBD-8E91-4353-B5CB-526A1E8DAEF2}"/>
          </ac:spMkLst>
        </pc:spChg>
        <pc:spChg chg="del mod">
          <ac:chgData name="イゴーリ タルディキン" userId="0a5204f1a3a8766d" providerId="LiveId" clId="{561CC80E-3027-46B2-970A-3544A9DCB6E8}" dt="2023-09-08T11:13:15.855" v="131" actId="478"/>
          <ac:spMkLst>
            <pc:docMk/>
            <pc:sldMk cId="484033561" sldId="256"/>
            <ac:spMk id="3" creationId="{02749BD4-B7DD-4F4E-841F-B4984C3AE33E}"/>
          </ac:spMkLst>
        </pc:spChg>
        <pc:spChg chg="add mod">
          <ac:chgData name="イゴーリ タルディキン" userId="0a5204f1a3a8766d" providerId="LiveId" clId="{561CC80E-3027-46B2-970A-3544A9DCB6E8}" dt="2023-09-08T11:13:58.685" v="136" actId="948"/>
          <ac:spMkLst>
            <pc:docMk/>
            <pc:sldMk cId="484033561" sldId="256"/>
            <ac:spMk id="4" creationId="{82AA2661-C330-4CB1-BE32-6FB02147FA9F}"/>
          </ac:spMkLst>
        </pc:spChg>
      </pc:sldChg>
      <pc:sldChg chg="addSp delSp modSp add mod">
        <pc:chgData name="イゴーリ タルディキン" userId="0a5204f1a3a8766d" providerId="LiveId" clId="{561CC80E-3027-46B2-970A-3544A9DCB6E8}" dt="2023-09-08T17:00:27.879" v="404" actId="20577"/>
        <pc:sldMkLst>
          <pc:docMk/>
          <pc:sldMk cId="1410536600" sldId="268"/>
        </pc:sldMkLst>
        <pc:spChg chg="add del mod">
          <ac:chgData name="イゴーリ タルディキン" userId="0a5204f1a3a8766d" providerId="LiveId" clId="{561CC80E-3027-46B2-970A-3544A9DCB6E8}" dt="2023-09-08T17:00:16.212" v="378" actId="478"/>
          <ac:spMkLst>
            <pc:docMk/>
            <pc:sldMk cId="1410536600" sldId="268"/>
            <ac:spMk id="2" creationId="{23F992FA-BCF9-4995-8699-A0E41C71087A}"/>
          </ac:spMkLst>
        </pc:spChg>
        <pc:spChg chg="mod">
          <ac:chgData name="イゴーリ タルディキン" userId="0a5204f1a3a8766d" providerId="LiveId" clId="{561CC80E-3027-46B2-970A-3544A9DCB6E8}" dt="2023-09-08T17:00:27.879" v="404" actId="20577"/>
          <ac:spMkLst>
            <pc:docMk/>
            <pc:sldMk cId="1410536600" sldId="268"/>
            <ac:spMk id="4" creationId="{FC43E806-10BA-4259-8610-0ED814BCACF2}"/>
          </ac:spMkLst>
        </pc:spChg>
        <pc:spChg chg="del">
          <ac:chgData name="イゴーリ タルディキン" userId="0a5204f1a3a8766d" providerId="LiveId" clId="{561CC80E-3027-46B2-970A-3544A9DCB6E8}" dt="2023-09-08T17:00:17.361" v="379" actId="478"/>
          <ac:spMkLst>
            <pc:docMk/>
            <pc:sldMk cId="1410536600" sldId="268"/>
            <ac:spMk id="5" creationId="{362DC401-1D30-48AA-9CEA-B8D1FF19F35D}"/>
          </ac:spMkLst>
        </pc:spChg>
        <pc:spChg chg="add del mod">
          <ac:chgData name="イゴーリ タルディキン" userId="0a5204f1a3a8766d" providerId="LiveId" clId="{561CC80E-3027-46B2-970A-3544A9DCB6E8}" dt="2023-09-08T17:00:19.346" v="380" actId="478"/>
          <ac:spMkLst>
            <pc:docMk/>
            <pc:sldMk cId="1410536600" sldId="268"/>
            <ac:spMk id="6" creationId="{26335770-C67F-4DF5-ADB7-33B00647B396}"/>
          </ac:spMkLst>
        </pc:spChg>
      </pc:sldChg>
      <pc:sldMasterChg chg="delSldLayout">
        <pc:chgData name="イゴーリ タルディキン" userId="0a5204f1a3a8766d" providerId="LiveId" clId="{561CC80E-3027-46B2-970A-3544A9DCB6E8}" dt="2023-09-08T16:46:01.142" v="375" actId="2696"/>
        <pc:sldMasterMkLst>
          <pc:docMk/>
          <pc:sldMasterMk cId="1052147162" sldId="2147483671"/>
        </pc:sldMasterMkLst>
      </pc:sldMasterChg>
    </pc:docChg>
  </pc:docChgLst>
  <pc:docChgLst>
    <pc:chgData name="イゴーリ タルディキン" userId="0a5204f1a3a8766d" providerId="LiveId" clId="{84743AE6-46A8-4E42-98F8-5D310FAA3FB7}"/>
    <pc:docChg chg="modSld">
      <pc:chgData name="イゴーリ タルディキン" userId="0a5204f1a3a8766d" providerId="LiveId" clId="{84743AE6-46A8-4E42-98F8-5D310FAA3FB7}" dt="2023-10-18T19:48:43.841" v="0" actId="20577"/>
      <pc:docMkLst>
        <pc:docMk/>
      </pc:docMkLst>
      <pc:sldChg chg="modNotesTx">
        <pc:chgData name="イゴーリ タルディキン" userId="0a5204f1a3a8766d" providerId="LiveId" clId="{84743AE6-46A8-4E42-98F8-5D310FAA3FB7}" dt="2023-10-18T19:48:43.841" v="0" actId="20577"/>
        <pc:sldMkLst>
          <pc:docMk/>
          <pc:sldMk cId="484033561" sldId="256"/>
        </pc:sldMkLst>
      </pc:sldChg>
    </pc:docChg>
  </pc:docChgLst>
  <pc:docChgLst>
    <pc:chgData name="イゴーリ タルディキン" userId="0a5204f1a3a8766d" providerId="LiveId" clId="{C4CAC2F9-BCD9-4857-BF1A-530E2B9E7DE0}"/>
    <pc:docChg chg="undo redo custSel addSld delSld modSld sldOrd">
      <pc:chgData name="イゴーリ タルディキン" userId="0a5204f1a3a8766d" providerId="LiveId" clId="{C4CAC2F9-BCD9-4857-BF1A-530E2B9E7DE0}" dt="2023-09-20T13:15:06.262" v="378" actId="1076"/>
      <pc:docMkLst>
        <pc:docMk/>
      </pc:docMkLst>
      <pc:sldChg chg="modSp">
        <pc:chgData name="イゴーリ タルディキン" userId="0a5204f1a3a8766d" providerId="LiveId" clId="{C4CAC2F9-BCD9-4857-BF1A-530E2B9E7DE0}" dt="2023-09-16T18:50:18.223" v="87" actId="1076"/>
        <pc:sldMkLst>
          <pc:docMk/>
          <pc:sldMk cId="484033561" sldId="256"/>
        </pc:sldMkLst>
        <pc:spChg chg="mod">
          <ac:chgData name="イゴーリ タルディキン" userId="0a5204f1a3a8766d" providerId="LiveId" clId="{C4CAC2F9-BCD9-4857-BF1A-530E2B9E7DE0}" dt="2023-09-16T18:50:18.223" v="87" actId="1076"/>
          <ac:spMkLst>
            <pc:docMk/>
            <pc:sldMk cId="484033561" sldId="256"/>
            <ac:spMk id="2" creationId="{96277BBD-8E91-4353-B5CB-526A1E8DAEF2}"/>
          </ac:spMkLst>
        </pc:spChg>
      </pc:sldChg>
    </pc:docChg>
  </pc:docChgLst>
  <pc:docChgLst>
    <pc:chgData name="イゴーリ タルディキン" userId="0a5204f1a3a8766d" providerId="LiveId" clId="{327883DE-87D9-4EF7-AA4F-8994CA5A68CB}"/>
    <pc:docChg chg="custSel addSld modSld">
      <pc:chgData name="イゴーリ タルディキン" userId="0a5204f1a3a8766d" providerId="LiveId" clId="{327883DE-87D9-4EF7-AA4F-8994CA5A68CB}" dt="2023-09-20T18:28:46.385" v="1253" actId="20577"/>
      <pc:docMkLst>
        <pc:docMk/>
      </pc:docMkLst>
      <pc:sldChg chg="modNotesTx">
        <pc:chgData name="イゴーリ タルディキン" userId="0a5204f1a3a8766d" providerId="LiveId" clId="{327883DE-87D9-4EF7-AA4F-8994CA5A68CB}" dt="2023-09-20T18:18:51.056" v="185" actId="20577"/>
        <pc:sldMkLst>
          <pc:docMk/>
          <pc:sldMk cId="484033561" sldId="256"/>
        </pc:sldMkLst>
      </pc:sldChg>
    </pc:docChg>
  </pc:docChgLst>
  <pc:docChgLst>
    <pc:chgData name="イゴーリ タルディキン" userId="0a5204f1a3a8766d" providerId="LiveId" clId="{37D440C7-A34F-4D20-8160-8C061555C9AC}"/>
    <pc:docChg chg="undo redo custSel addSld delSld modSld sldOrd">
      <pc:chgData name="イゴーリ タルディキン" userId="0a5204f1a3a8766d" providerId="LiveId" clId="{37D440C7-A34F-4D20-8160-8C061555C9AC}" dt="2023-09-25T16:50:21.980" v="1373" actId="20577"/>
      <pc:docMkLst>
        <pc:docMk/>
      </pc:docMkLst>
      <pc:sldChg chg="modSp mod">
        <pc:chgData name="イゴーリ タルディキン" userId="0a5204f1a3a8766d" providerId="LiveId" clId="{37D440C7-A34F-4D20-8160-8C061555C9AC}" dt="2023-09-25T12:05:53.640" v="24" actId="1076"/>
        <pc:sldMkLst>
          <pc:docMk/>
          <pc:sldMk cId="484033561" sldId="256"/>
        </pc:sldMkLst>
        <pc:spChg chg="mod">
          <ac:chgData name="イゴーリ タルディキン" userId="0a5204f1a3a8766d" providerId="LiveId" clId="{37D440C7-A34F-4D20-8160-8C061555C9AC}" dt="2023-09-25T12:05:53.640" v="24" actId="1076"/>
          <ac:spMkLst>
            <pc:docMk/>
            <pc:sldMk cId="484033561" sldId="256"/>
            <ac:spMk id="2" creationId="{96277BBD-8E91-4353-B5CB-526A1E8DAEF2}"/>
          </ac:spMkLst>
        </pc:spChg>
      </pc:sldChg>
      <pc:sldChg chg="addSp delSp modSp new mod">
        <pc:chgData name="イゴーリ タルディキン" userId="0a5204f1a3a8766d" providerId="LiveId" clId="{37D440C7-A34F-4D20-8160-8C061555C9AC}" dt="2023-09-25T15:27:32.722" v="671" actId="1076"/>
        <pc:sldMkLst>
          <pc:docMk/>
          <pc:sldMk cId="1378072268" sldId="269"/>
        </pc:sldMkLst>
        <pc:spChg chg="del">
          <ac:chgData name="イゴーリ タルディキン" userId="0a5204f1a3a8766d" providerId="LiveId" clId="{37D440C7-A34F-4D20-8160-8C061555C9AC}" dt="2023-09-25T12:06:38.823" v="25"/>
          <ac:spMkLst>
            <pc:docMk/>
            <pc:sldMk cId="1378072268" sldId="269"/>
            <ac:spMk id="2" creationId="{058C85A0-DD35-4BFA-8596-C0C305324DAB}"/>
          </ac:spMkLst>
        </pc:spChg>
        <pc:spChg chg="del">
          <ac:chgData name="イゴーリ タルディキン" userId="0a5204f1a3a8766d" providerId="LiveId" clId="{37D440C7-A34F-4D20-8160-8C061555C9AC}" dt="2023-09-25T12:06:38.823" v="25"/>
          <ac:spMkLst>
            <pc:docMk/>
            <pc:sldMk cId="1378072268" sldId="269"/>
            <ac:spMk id="3" creationId="{70681BD9-B63E-4137-8D66-F6D84D500FAA}"/>
          </ac:spMkLst>
        </pc:spChg>
        <pc:spChg chg="del">
          <ac:chgData name="イゴーリ タルディキン" userId="0a5204f1a3a8766d" providerId="LiveId" clId="{37D440C7-A34F-4D20-8160-8C061555C9AC}" dt="2023-09-25T12:06:38.823" v="25"/>
          <ac:spMkLst>
            <pc:docMk/>
            <pc:sldMk cId="1378072268" sldId="269"/>
            <ac:spMk id="4" creationId="{7E3078FC-08D5-4ADA-A099-4CBA082D3ADC}"/>
          </ac:spMkLst>
        </pc:spChg>
        <pc:spChg chg="add del mod">
          <ac:chgData name="イゴーリ タルディキン" userId="0a5204f1a3a8766d" providerId="LiveId" clId="{37D440C7-A34F-4D20-8160-8C061555C9AC}" dt="2023-09-25T12:06:41.002" v="26" actId="478"/>
          <ac:spMkLst>
            <pc:docMk/>
            <pc:sldMk cId="1378072268" sldId="269"/>
            <ac:spMk id="5" creationId="{2F774407-96B2-4095-88B5-1AB219E5033E}"/>
          </ac:spMkLst>
        </pc:spChg>
        <pc:spChg chg="add del mod">
          <ac:chgData name="イゴーリ タルディキン" userId="0a5204f1a3a8766d" providerId="LiveId" clId="{37D440C7-A34F-4D20-8160-8C061555C9AC}" dt="2023-09-25T12:06:42.472" v="27" actId="478"/>
          <ac:spMkLst>
            <pc:docMk/>
            <pc:sldMk cId="1378072268" sldId="269"/>
            <ac:spMk id="6" creationId="{B006C144-3BCA-47D9-A886-5F306A447625}"/>
          </ac:spMkLst>
        </pc:spChg>
        <pc:spChg chg="add mod">
          <ac:chgData name="イゴーリ タルディキン" userId="0a5204f1a3a8766d" providerId="LiveId" clId="{37D440C7-A34F-4D20-8160-8C061555C9AC}" dt="2023-09-25T15:27:32.722" v="671" actId="1076"/>
          <ac:spMkLst>
            <pc:docMk/>
            <pc:sldMk cId="1378072268" sldId="269"/>
            <ac:spMk id="10" creationId="{EC0265FB-C771-4475-AE63-E88FBE4D3AC6}"/>
          </ac:spMkLst>
        </pc:spChg>
        <pc:picChg chg="add mod">
          <ac:chgData name="イゴーリ タルディキン" userId="0a5204f1a3a8766d" providerId="LiveId" clId="{37D440C7-A34F-4D20-8160-8C061555C9AC}" dt="2023-09-25T12:09:14.391" v="45" actId="14861"/>
          <ac:picMkLst>
            <pc:docMk/>
            <pc:sldMk cId="1378072268" sldId="269"/>
            <ac:picMk id="7" creationId="{E5DC1C88-0D09-4925-A293-91DA83E4B415}"/>
          </ac:picMkLst>
        </pc:picChg>
        <pc:picChg chg="add mod">
          <ac:chgData name="イゴーリ タルディキン" userId="0a5204f1a3a8766d" providerId="LiveId" clId="{37D440C7-A34F-4D20-8160-8C061555C9AC}" dt="2023-09-25T12:08:59.748" v="44" actId="14861"/>
          <ac:picMkLst>
            <pc:docMk/>
            <pc:sldMk cId="1378072268" sldId="269"/>
            <ac:picMk id="8" creationId="{0DD54C4D-268F-4768-826C-7EA189FCE0B0}"/>
          </ac:picMkLst>
        </pc:picChg>
        <pc:picChg chg="add mod">
          <ac:chgData name="イゴーリ タルディキン" userId="0a5204f1a3a8766d" providerId="LiveId" clId="{37D440C7-A34F-4D20-8160-8C061555C9AC}" dt="2023-09-25T12:09:25.806" v="47" actId="1076"/>
          <ac:picMkLst>
            <pc:docMk/>
            <pc:sldMk cId="1378072268" sldId="269"/>
            <ac:picMk id="9" creationId="{F7ACE52F-812D-46FB-8D03-E5EAB534A433}"/>
          </ac:picMkLst>
        </pc:picChg>
      </pc:sldChg>
    </pc:docChg>
  </pc:docChgLst>
  <pc:docChgLst>
    <pc:chgData name="イゴーリ タルディキン" userId="0a5204f1a3a8766d" providerId="LiveId" clId="{3E361DE7-9F3B-4FC9-AC30-12036D47769A}"/>
    <pc:docChg chg="undo custSel addSld delSld modSld sldOrd">
      <pc:chgData name="イゴーリ タルディキン" userId="0a5204f1a3a8766d" providerId="LiveId" clId="{3E361DE7-9F3B-4FC9-AC30-12036D47769A}" dt="2023-11-02T20:31:04.363" v="526" actId="732"/>
      <pc:docMkLst>
        <pc:docMk/>
      </pc:docMkLst>
      <pc:sldChg chg="modSp mod">
        <pc:chgData name="イゴーリ タルディキン" userId="0a5204f1a3a8766d" providerId="LiveId" clId="{3E361DE7-9F3B-4FC9-AC30-12036D47769A}" dt="2023-11-02T19:49:30.063" v="17" actId="404"/>
        <pc:sldMkLst>
          <pc:docMk/>
          <pc:sldMk cId="484033561" sldId="256"/>
        </pc:sldMkLst>
        <pc:spChg chg="mod">
          <ac:chgData name="イゴーリ タルディキン" userId="0a5204f1a3a8766d" providerId="LiveId" clId="{3E361DE7-9F3B-4FC9-AC30-12036D47769A}" dt="2023-11-02T19:49:30.063" v="17" actId="404"/>
          <ac:spMkLst>
            <pc:docMk/>
            <pc:sldMk cId="484033561" sldId="256"/>
            <ac:spMk id="2" creationId="{96277BBD-8E91-4353-B5CB-526A1E8DAEF2}"/>
          </ac:spMkLst>
        </pc:spChg>
      </pc:sldChg>
      <pc:sldChg chg="addSp delSp modSp mod modAnim">
        <pc:chgData name="イゴーリ タルディキン" userId="0a5204f1a3a8766d" providerId="LiveId" clId="{3E361DE7-9F3B-4FC9-AC30-12036D47769A}" dt="2023-11-02T19:53:32.495" v="80" actId="20577"/>
        <pc:sldMkLst>
          <pc:docMk/>
          <pc:sldMk cId="1378072268" sldId="269"/>
        </pc:sldMkLst>
        <pc:spChg chg="add mod">
          <ac:chgData name="イゴーリ タルディキン" userId="0a5204f1a3a8766d" providerId="LiveId" clId="{3E361DE7-9F3B-4FC9-AC30-12036D47769A}" dt="2023-11-02T19:53:09.915" v="42" actId="1076"/>
          <ac:spMkLst>
            <pc:docMk/>
            <pc:sldMk cId="1378072268" sldId="269"/>
            <ac:spMk id="6" creationId="{346867D9-0184-4EF7-970C-0E58D540C366}"/>
          </ac:spMkLst>
        </pc:spChg>
        <pc:spChg chg="mod">
          <ac:chgData name="イゴーリ タルディキン" userId="0a5204f1a3a8766d" providerId="LiveId" clId="{3E361DE7-9F3B-4FC9-AC30-12036D47769A}" dt="2023-11-02T19:53:32.495" v="80" actId="20577"/>
          <ac:spMkLst>
            <pc:docMk/>
            <pc:sldMk cId="1378072268" sldId="269"/>
            <ac:spMk id="8" creationId="{EB71D05E-A3D3-47BE-B328-86AD7AABA2B3}"/>
          </ac:spMkLst>
        </pc:spChg>
        <pc:picChg chg="add mod">
          <ac:chgData name="イゴーリ タルディキン" userId="0a5204f1a3a8766d" providerId="LiveId" clId="{3E361DE7-9F3B-4FC9-AC30-12036D47769A}" dt="2023-11-02T19:52:52.895" v="41" actId="14861"/>
          <ac:picMkLst>
            <pc:docMk/>
            <pc:sldMk cId="1378072268" sldId="269"/>
            <ac:picMk id="4" creationId="{8713E190-E8C1-45FC-AA95-B51DB3917E4B}"/>
          </ac:picMkLst>
        </pc:picChg>
        <pc:picChg chg="add mod">
          <ac:chgData name="イゴーリ タルディキン" userId="0a5204f1a3a8766d" providerId="LiveId" clId="{3E361DE7-9F3B-4FC9-AC30-12036D47769A}" dt="2023-11-02T19:52:52.895" v="41" actId="14861"/>
          <ac:picMkLst>
            <pc:docMk/>
            <pc:sldMk cId="1378072268" sldId="269"/>
            <ac:picMk id="5" creationId="{137DA656-530B-4C7C-9A72-82373E4951A7}"/>
          </ac:picMkLst>
        </pc:picChg>
        <pc:picChg chg="del">
          <ac:chgData name="イゴーリ タルディキン" userId="0a5204f1a3a8766d" providerId="LiveId" clId="{3E361DE7-9F3B-4FC9-AC30-12036D47769A}" dt="2023-11-02T19:50:15.334" v="20" actId="478"/>
          <ac:picMkLst>
            <pc:docMk/>
            <pc:sldMk cId="1378072268" sldId="269"/>
            <ac:picMk id="7" creationId="{AE904362-A0C4-4036-B7E3-720CB4FDC2F4}"/>
          </ac:picMkLst>
        </pc:picChg>
        <pc:cxnChg chg="add mod">
          <ac:chgData name="イゴーリ タルディキン" userId="0a5204f1a3a8766d" providerId="LiveId" clId="{3E361DE7-9F3B-4FC9-AC30-12036D47769A}" dt="2023-11-02T19:53:09.915" v="42" actId="1076"/>
          <ac:cxnSpMkLst>
            <pc:docMk/>
            <pc:sldMk cId="1378072268" sldId="269"/>
            <ac:cxnSpMk id="9" creationId="{AE379E25-F46E-431C-AFB1-3CB0FF7A67DC}"/>
          </ac:cxnSpMkLst>
        </pc:cxnChg>
      </pc:sldChg>
      <pc:sldChg chg="addSp delSp modSp add del mod">
        <pc:chgData name="イゴーリ タルディキン" userId="0a5204f1a3a8766d" providerId="LiveId" clId="{3E361DE7-9F3B-4FC9-AC30-12036D47769A}" dt="2023-11-02T20:31:04.363" v="526" actId="732"/>
        <pc:sldMkLst>
          <pc:docMk/>
          <pc:sldMk cId="2332512031" sldId="270"/>
        </pc:sldMkLst>
        <pc:spChg chg="add mod">
          <ac:chgData name="イゴーリ タルディキン" userId="0a5204f1a3a8766d" providerId="LiveId" clId="{3E361DE7-9F3B-4FC9-AC30-12036D47769A}" dt="2023-11-02T19:56:12.915" v="169" actId="1076"/>
          <ac:spMkLst>
            <pc:docMk/>
            <pc:sldMk cId="2332512031" sldId="270"/>
            <ac:spMk id="7" creationId="{C8B5A6E2-C89A-454C-87C4-D8043835B076}"/>
          </ac:spMkLst>
        </pc:spChg>
        <pc:spChg chg="mod">
          <ac:chgData name="イゴーリ タルディキン" userId="0a5204f1a3a8766d" providerId="LiveId" clId="{3E361DE7-9F3B-4FC9-AC30-12036D47769A}" dt="2023-11-02T19:56:12.915" v="169" actId="1076"/>
          <ac:spMkLst>
            <pc:docMk/>
            <pc:sldMk cId="2332512031" sldId="270"/>
            <ac:spMk id="11" creationId="{CEC23D3E-3777-4DE4-8317-713CBC126392}"/>
          </ac:spMkLst>
        </pc:spChg>
        <pc:picChg chg="add mod modCrop">
          <ac:chgData name="イゴーリ タルディキン" userId="0a5204f1a3a8766d" providerId="LiveId" clId="{3E361DE7-9F3B-4FC9-AC30-12036D47769A}" dt="2023-11-02T19:56:12.915" v="169" actId="1076"/>
          <ac:picMkLst>
            <pc:docMk/>
            <pc:sldMk cId="2332512031" sldId="270"/>
            <ac:picMk id="4" creationId="{5E75ABB1-E643-4A59-8B66-0E4B443CCFB4}"/>
          </ac:picMkLst>
        </pc:picChg>
        <pc:picChg chg="add mod modCrop">
          <ac:chgData name="イゴーリ タルディキン" userId="0a5204f1a3a8766d" providerId="LiveId" clId="{3E361DE7-9F3B-4FC9-AC30-12036D47769A}" dt="2023-11-02T20:31:04.363" v="526" actId="732"/>
          <ac:picMkLst>
            <pc:docMk/>
            <pc:sldMk cId="2332512031" sldId="270"/>
            <ac:picMk id="5" creationId="{96766573-7C7D-4447-A9D7-3EE073FC9CDA}"/>
          </ac:picMkLst>
        </pc:picChg>
        <pc:picChg chg="del">
          <ac:chgData name="イゴーリ タルディキン" userId="0a5204f1a3a8766d" providerId="LiveId" clId="{3E361DE7-9F3B-4FC9-AC30-12036D47769A}" dt="2023-11-02T19:53:45.787" v="81" actId="478"/>
          <ac:picMkLst>
            <pc:docMk/>
            <pc:sldMk cId="2332512031" sldId="270"/>
            <ac:picMk id="6" creationId="{7AD39A0C-C7FC-4A59-A64D-C888D78290BE}"/>
          </ac:picMkLst>
        </pc:picChg>
      </pc:sldChg>
      <pc:sldChg chg="addSp modSp add del mod">
        <pc:chgData name="イゴーリ タルディキン" userId="0a5204f1a3a8766d" providerId="LiveId" clId="{3E361DE7-9F3B-4FC9-AC30-12036D47769A}" dt="2023-11-02T20:25:38.685" v="525" actId="14861"/>
        <pc:sldMkLst>
          <pc:docMk/>
          <pc:sldMk cId="708440984" sldId="275"/>
        </pc:sldMkLst>
        <pc:spChg chg="mod">
          <ac:chgData name="イゴーリ タルディキン" userId="0a5204f1a3a8766d" providerId="LiveId" clId="{3E361DE7-9F3B-4FC9-AC30-12036D47769A}" dt="2023-11-02T20:02:42.054" v="310" actId="20577"/>
          <ac:spMkLst>
            <pc:docMk/>
            <pc:sldMk cId="708440984" sldId="275"/>
            <ac:spMk id="11" creationId="{CEC23D3E-3777-4DE4-8317-713CBC126392}"/>
          </ac:spMkLst>
        </pc:spChg>
        <pc:picChg chg="mod modCrop">
          <ac:chgData name="イゴーリ タルディキン" userId="0a5204f1a3a8766d" providerId="LiveId" clId="{3E361DE7-9F3B-4FC9-AC30-12036D47769A}" dt="2023-11-02T20:25:38.685" v="525" actId="14861"/>
          <ac:picMkLst>
            <pc:docMk/>
            <pc:sldMk cId="708440984" sldId="275"/>
            <ac:picMk id="4" creationId="{FF62995C-41F9-4A2D-9290-CE19C975CBA5}"/>
          </ac:picMkLst>
        </pc:picChg>
        <pc:picChg chg="add">
          <ac:chgData name="イゴーリ タルディキン" userId="0a5204f1a3a8766d" providerId="LiveId" clId="{3E361DE7-9F3B-4FC9-AC30-12036D47769A}" dt="2023-11-02T20:02:06.941" v="260"/>
          <ac:picMkLst>
            <pc:docMk/>
            <pc:sldMk cId="708440984" sldId="275"/>
            <ac:picMk id="5" creationId="{F06024BF-FE29-4410-9B03-C56B26440940}"/>
          </ac:picMkLst>
        </pc:picChg>
      </pc:sldChg>
      <pc:sldChg chg="add del">
        <pc:chgData name="イゴーリ タルディキン" userId="0a5204f1a3a8766d" providerId="LiveId" clId="{3E361DE7-9F3B-4FC9-AC30-12036D47769A}" dt="2023-11-02T20:17:27.619" v="465" actId="47"/>
        <pc:sldMkLst>
          <pc:docMk/>
          <pc:sldMk cId="1183522326" sldId="276"/>
        </pc:sldMkLst>
      </pc:sldChg>
      <pc:sldChg chg="addSp modSp add mod ord modAnim">
        <pc:chgData name="イゴーリ タルディキン" userId="0a5204f1a3a8766d" providerId="LiveId" clId="{3E361DE7-9F3B-4FC9-AC30-12036D47769A}" dt="2023-11-02T20:01:39.386" v="259" actId="1076"/>
        <pc:sldMkLst>
          <pc:docMk/>
          <pc:sldMk cId="317292252" sldId="277"/>
        </pc:sldMkLst>
        <pc:spChg chg="mod">
          <ac:chgData name="イゴーリ タルディキン" userId="0a5204f1a3a8766d" providerId="LiveId" clId="{3E361DE7-9F3B-4FC9-AC30-12036D47769A}" dt="2023-11-02T20:01:39.386" v="259" actId="1076"/>
          <ac:spMkLst>
            <pc:docMk/>
            <pc:sldMk cId="317292252" sldId="277"/>
            <ac:spMk id="6" creationId="{346867D9-0184-4EF7-970C-0E58D540C366}"/>
          </ac:spMkLst>
        </pc:spChg>
        <pc:spChg chg="add mod">
          <ac:chgData name="イゴーリ タルディキン" userId="0a5204f1a3a8766d" providerId="LiveId" clId="{3E361DE7-9F3B-4FC9-AC30-12036D47769A}" dt="2023-11-02T20:01:39.386" v="259" actId="1076"/>
          <ac:spMkLst>
            <pc:docMk/>
            <pc:sldMk cId="317292252" sldId="277"/>
            <ac:spMk id="7" creationId="{AE14DDEE-584F-478D-9BDE-E5DF15BDD0E4}"/>
          </ac:spMkLst>
        </pc:spChg>
        <pc:spChg chg="mod">
          <ac:chgData name="イゴーリ タルディキン" userId="0a5204f1a3a8766d" providerId="LiveId" clId="{3E361DE7-9F3B-4FC9-AC30-12036D47769A}" dt="2023-11-02T19:56:51.516" v="216" actId="20577"/>
          <ac:spMkLst>
            <pc:docMk/>
            <pc:sldMk cId="317292252" sldId="277"/>
            <ac:spMk id="8" creationId="{EB71D05E-A3D3-47BE-B328-86AD7AABA2B3}"/>
          </ac:spMkLst>
        </pc:spChg>
        <pc:picChg chg="mod">
          <ac:chgData name="イゴーリ タルディキン" userId="0a5204f1a3a8766d" providerId="LiveId" clId="{3E361DE7-9F3B-4FC9-AC30-12036D47769A}" dt="2023-11-02T19:57:01.593" v="217" actId="14826"/>
          <ac:picMkLst>
            <pc:docMk/>
            <pc:sldMk cId="317292252" sldId="277"/>
            <ac:picMk id="4" creationId="{8713E190-E8C1-45FC-AA95-B51DB3917E4B}"/>
          </ac:picMkLst>
        </pc:picChg>
        <pc:picChg chg="mod modCrop">
          <ac:chgData name="イゴーリ タルディキン" userId="0a5204f1a3a8766d" providerId="LiveId" clId="{3E361DE7-9F3B-4FC9-AC30-12036D47769A}" dt="2023-11-02T20:01:24.593" v="258" actId="1076"/>
          <ac:picMkLst>
            <pc:docMk/>
            <pc:sldMk cId="317292252" sldId="277"/>
            <ac:picMk id="5" creationId="{137DA656-530B-4C7C-9A72-82373E4951A7}"/>
          </ac:picMkLst>
        </pc:picChg>
        <pc:cxnChg chg="mod">
          <ac:chgData name="イゴーリ タルディキン" userId="0a5204f1a3a8766d" providerId="LiveId" clId="{3E361DE7-9F3B-4FC9-AC30-12036D47769A}" dt="2023-11-02T20:01:39.386" v="259" actId="1076"/>
          <ac:cxnSpMkLst>
            <pc:docMk/>
            <pc:sldMk cId="317292252" sldId="277"/>
            <ac:cxnSpMk id="9" creationId="{AE379E25-F46E-431C-AFB1-3CB0FF7A67DC}"/>
          </ac:cxnSpMkLst>
        </pc:cxnChg>
        <pc:cxnChg chg="add mod">
          <ac:chgData name="イゴーリ タルディキン" userId="0a5204f1a3a8766d" providerId="LiveId" clId="{3E361DE7-9F3B-4FC9-AC30-12036D47769A}" dt="2023-11-02T20:01:39.386" v="259" actId="1076"/>
          <ac:cxnSpMkLst>
            <pc:docMk/>
            <pc:sldMk cId="317292252" sldId="277"/>
            <ac:cxnSpMk id="10" creationId="{6595D6F3-2D4F-4D87-981E-CB6A08662B82}"/>
          </ac:cxnSpMkLst>
        </pc:cxnChg>
      </pc:sldChg>
      <pc:sldChg chg="addSp delSp modSp add mod ord">
        <pc:chgData name="イゴーリ タルディキン" userId="0a5204f1a3a8766d" providerId="LiveId" clId="{3E361DE7-9F3B-4FC9-AC30-12036D47769A}" dt="2023-11-02T20:06:19.106" v="379" actId="1076"/>
        <pc:sldMkLst>
          <pc:docMk/>
          <pc:sldMk cId="1384400596" sldId="278"/>
        </pc:sldMkLst>
        <pc:spChg chg="mod">
          <ac:chgData name="イゴーリ タルディキン" userId="0a5204f1a3a8766d" providerId="LiveId" clId="{3E361DE7-9F3B-4FC9-AC30-12036D47769A}" dt="2023-11-02T20:06:19.106" v="379" actId="1076"/>
          <ac:spMkLst>
            <pc:docMk/>
            <pc:sldMk cId="1384400596" sldId="278"/>
            <ac:spMk id="6" creationId="{346867D9-0184-4EF7-970C-0E58D540C366}"/>
          </ac:spMkLst>
        </pc:spChg>
        <pc:spChg chg="mod">
          <ac:chgData name="イゴーリ タルディキン" userId="0a5204f1a3a8766d" providerId="LiveId" clId="{3E361DE7-9F3B-4FC9-AC30-12036D47769A}" dt="2023-11-02T20:05:24.431" v="370" actId="313"/>
          <ac:spMkLst>
            <pc:docMk/>
            <pc:sldMk cId="1384400596" sldId="278"/>
            <ac:spMk id="8" creationId="{EB71D05E-A3D3-47BE-B328-86AD7AABA2B3}"/>
          </ac:spMkLst>
        </pc:spChg>
        <pc:picChg chg="mod">
          <ac:chgData name="イゴーリ タルディキン" userId="0a5204f1a3a8766d" providerId="LiveId" clId="{3E361DE7-9F3B-4FC9-AC30-12036D47769A}" dt="2023-11-02T20:06:19.106" v="379" actId="1076"/>
          <ac:picMkLst>
            <pc:docMk/>
            <pc:sldMk cId="1384400596" sldId="278"/>
            <ac:picMk id="4" creationId="{8713E190-E8C1-45FC-AA95-B51DB3917E4B}"/>
          </ac:picMkLst>
        </pc:picChg>
        <pc:picChg chg="del">
          <ac:chgData name="イゴーリ タルディキン" userId="0a5204f1a3a8766d" providerId="LiveId" clId="{3E361DE7-9F3B-4FC9-AC30-12036D47769A}" dt="2023-11-02T20:05:37.094" v="371" actId="478"/>
          <ac:picMkLst>
            <pc:docMk/>
            <pc:sldMk cId="1384400596" sldId="278"/>
            <ac:picMk id="5" creationId="{137DA656-530B-4C7C-9A72-82373E4951A7}"/>
          </ac:picMkLst>
        </pc:picChg>
        <pc:picChg chg="add">
          <ac:chgData name="イゴーリ タルディキン" userId="0a5204f1a3a8766d" providerId="LiveId" clId="{3E361DE7-9F3B-4FC9-AC30-12036D47769A}" dt="2023-11-02T20:03:49.127" v="319"/>
          <ac:picMkLst>
            <pc:docMk/>
            <pc:sldMk cId="1384400596" sldId="278"/>
            <ac:picMk id="7" creationId="{0CF3A9AA-EBA8-423E-9021-8C9256AF6D50}"/>
          </ac:picMkLst>
        </pc:picChg>
        <pc:cxnChg chg="mod">
          <ac:chgData name="イゴーリ タルディキン" userId="0a5204f1a3a8766d" providerId="LiveId" clId="{3E361DE7-9F3B-4FC9-AC30-12036D47769A}" dt="2023-11-02T20:06:19.106" v="379" actId="1076"/>
          <ac:cxnSpMkLst>
            <pc:docMk/>
            <pc:sldMk cId="1384400596" sldId="278"/>
            <ac:cxnSpMk id="9" creationId="{AE379E25-F46E-431C-AFB1-3CB0FF7A67DC}"/>
          </ac:cxnSpMkLst>
        </pc:cxnChg>
      </pc:sldChg>
      <pc:sldChg chg="delSp modSp add mod ord delAnim">
        <pc:chgData name="イゴーリ タルディキン" userId="0a5204f1a3a8766d" providerId="LiveId" clId="{3E361DE7-9F3B-4FC9-AC30-12036D47769A}" dt="2023-11-02T20:10:09.747" v="409" actId="1076"/>
        <pc:sldMkLst>
          <pc:docMk/>
          <pc:sldMk cId="2629332755" sldId="279"/>
        </pc:sldMkLst>
        <pc:spChg chg="del">
          <ac:chgData name="イゴーリ タルディキン" userId="0a5204f1a3a8766d" providerId="LiveId" clId="{3E361DE7-9F3B-4FC9-AC30-12036D47769A}" dt="2023-11-02T20:08:17.045" v="392" actId="478"/>
          <ac:spMkLst>
            <pc:docMk/>
            <pc:sldMk cId="2629332755" sldId="279"/>
            <ac:spMk id="6" creationId="{346867D9-0184-4EF7-970C-0E58D540C366}"/>
          </ac:spMkLst>
        </pc:spChg>
        <pc:spChg chg="mod">
          <ac:chgData name="イゴーリ タルディキン" userId="0a5204f1a3a8766d" providerId="LiveId" clId="{3E361DE7-9F3B-4FC9-AC30-12036D47769A}" dt="2023-11-02T20:09:55.470" v="403" actId="1076"/>
          <ac:spMkLst>
            <pc:docMk/>
            <pc:sldMk cId="2629332755" sldId="279"/>
            <ac:spMk id="7" creationId="{AE14DDEE-584F-478D-9BDE-E5DF15BDD0E4}"/>
          </ac:spMkLst>
        </pc:spChg>
        <pc:spChg chg="mod">
          <ac:chgData name="イゴーリ タルディキン" userId="0a5204f1a3a8766d" providerId="LiveId" clId="{3E361DE7-9F3B-4FC9-AC30-12036D47769A}" dt="2023-11-02T20:10:09.747" v="409" actId="1076"/>
          <ac:spMkLst>
            <pc:docMk/>
            <pc:sldMk cId="2629332755" sldId="279"/>
            <ac:spMk id="8" creationId="{EB71D05E-A3D3-47BE-B328-86AD7AABA2B3}"/>
          </ac:spMkLst>
        </pc:spChg>
        <pc:picChg chg="mod">
          <ac:chgData name="イゴーリ タルディキン" userId="0a5204f1a3a8766d" providerId="LiveId" clId="{3E361DE7-9F3B-4FC9-AC30-12036D47769A}" dt="2023-11-02T20:09:55.470" v="403" actId="1076"/>
          <ac:picMkLst>
            <pc:docMk/>
            <pc:sldMk cId="2629332755" sldId="279"/>
            <ac:picMk id="4" creationId="{8713E190-E8C1-45FC-AA95-B51DB3917E4B}"/>
          </ac:picMkLst>
        </pc:picChg>
        <pc:picChg chg="mod">
          <ac:chgData name="イゴーリ タルディキン" userId="0a5204f1a3a8766d" providerId="LiveId" clId="{3E361DE7-9F3B-4FC9-AC30-12036D47769A}" dt="2023-11-02T20:09:55.470" v="403" actId="1076"/>
          <ac:picMkLst>
            <pc:docMk/>
            <pc:sldMk cId="2629332755" sldId="279"/>
            <ac:picMk id="5" creationId="{137DA656-530B-4C7C-9A72-82373E4951A7}"/>
          </ac:picMkLst>
        </pc:picChg>
        <pc:cxnChg chg="del">
          <ac:chgData name="イゴーリ タルディキン" userId="0a5204f1a3a8766d" providerId="LiveId" clId="{3E361DE7-9F3B-4FC9-AC30-12036D47769A}" dt="2023-11-02T20:08:18.364" v="393" actId="478"/>
          <ac:cxnSpMkLst>
            <pc:docMk/>
            <pc:sldMk cId="2629332755" sldId="279"/>
            <ac:cxnSpMk id="9" creationId="{AE379E25-F46E-431C-AFB1-3CB0FF7A67DC}"/>
          </ac:cxnSpMkLst>
        </pc:cxnChg>
        <pc:cxnChg chg="mod">
          <ac:chgData name="イゴーリ タルディキン" userId="0a5204f1a3a8766d" providerId="LiveId" clId="{3E361DE7-9F3B-4FC9-AC30-12036D47769A}" dt="2023-11-02T20:09:55.470" v="403" actId="1076"/>
          <ac:cxnSpMkLst>
            <pc:docMk/>
            <pc:sldMk cId="2629332755" sldId="279"/>
            <ac:cxnSpMk id="10" creationId="{6595D6F3-2D4F-4D87-981E-CB6A08662B82}"/>
          </ac:cxnSpMkLst>
        </pc:cxnChg>
      </pc:sldChg>
      <pc:sldChg chg="addSp delSp modSp add mod ord delAnim">
        <pc:chgData name="イゴーリ タルディキン" userId="0a5204f1a3a8766d" providerId="LiveId" clId="{3E361DE7-9F3B-4FC9-AC30-12036D47769A}" dt="2023-11-02T20:16:41.798" v="461" actId="14861"/>
        <pc:sldMkLst>
          <pc:docMk/>
          <pc:sldMk cId="2849447612" sldId="280"/>
        </pc:sldMkLst>
        <pc:spChg chg="del">
          <ac:chgData name="イゴーリ タルディキン" userId="0a5204f1a3a8766d" providerId="LiveId" clId="{3E361DE7-9F3B-4FC9-AC30-12036D47769A}" dt="2023-11-02T20:10:47.796" v="418" actId="478"/>
          <ac:spMkLst>
            <pc:docMk/>
            <pc:sldMk cId="2849447612" sldId="280"/>
            <ac:spMk id="6" creationId="{346867D9-0184-4EF7-970C-0E58D540C366}"/>
          </ac:spMkLst>
        </pc:spChg>
        <pc:spChg chg="mod">
          <ac:chgData name="イゴーリ タルディキン" userId="0a5204f1a3a8766d" providerId="LiveId" clId="{3E361DE7-9F3B-4FC9-AC30-12036D47769A}" dt="2023-11-02T20:10:59.322" v="448" actId="20577"/>
          <ac:spMkLst>
            <pc:docMk/>
            <pc:sldMk cId="2849447612" sldId="280"/>
            <ac:spMk id="8" creationId="{EB71D05E-A3D3-47BE-B328-86AD7AABA2B3}"/>
          </ac:spMkLst>
        </pc:spChg>
        <pc:picChg chg="add mod modCrop">
          <ac:chgData name="イゴーリ タルディキン" userId="0a5204f1a3a8766d" providerId="LiveId" clId="{3E361DE7-9F3B-4FC9-AC30-12036D47769A}" dt="2023-11-02T20:16:41.798" v="461" actId="14861"/>
          <ac:picMkLst>
            <pc:docMk/>
            <pc:sldMk cId="2849447612" sldId="280"/>
            <ac:picMk id="2" creationId="{22A06733-8817-4485-97BB-1536E7FDA7FE}"/>
          </ac:picMkLst>
        </pc:picChg>
        <pc:picChg chg="del mod">
          <ac:chgData name="イゴーリ タルディキン" userId="0a5204f1a3a8766d" providerId="LiveId" clId="{3E361DE7-9F3B-4FC9-AC30-12036D47769A}" dt="2023-11-02T20:10:44.529" v="417" actId="478"/>
          <ac:picMkLst>
            <pc:docMk/>
            <pc:sldMk cId="2849447612" sldId="280"/>
            <ac:picMk id="4" creationId="{8713E190-E8C1-45FC-AA95-B51DB3917E4B}"/>
          </ac:picMkLst>
        </pc:picChg>
        <pc:cxnChg chg="del">
          <ac:chgData name="イゴーリ タルディキン" userId="0a5204f1a3a8766d" providerId="LiveId" clId="{3E361DE7-9F3B-4FC9-AC30-12036D47769A}" dt="2023-11-02T20:10:47.796" v="418" actId="478"/>
          <ac:cxnSpMkLst>
            <pc:docMk/>
            <pc:sldMk cId="2849447612" sldId="280"/>
            <ac:cxnSpMk id="9" creationId="{AE379E25-F46E-431C-AFB1-3CB0FF7A67DC}"/>
          </ac:cxnSpMkLst>
        </pc:cxnChg>
      </pc:sldChg>
      <pc:sldChg chg="addSp delSp modSp add mod ord delAnim">
        <pc:chgData name="イゴーリ タルディキン" userId="0a5204f1a3a8766d" providerId="LiveId" clId="{3E361DE7-9F3B-4FC9-AC30-12036D47769A}" dt="2023-11-02T20:21:10.860" v="518" actId="14100"/>
        <pc:sldMkLst>
          <pc:docMk/>
          <pc:sldMk cId="3606674046" sldId="281"/>
        </pc:sldMkLst>
        <pc:spChg chg="mod">
          <ac:chgData name="イゴーリ タルディキン" userId="0a5204f1a3a8766d" providerId="LiveId" clId="{3E361DE7-9F3B-4FC9-AC30-12036D47769A}" dt="2023-11-02T20:20:16.455" v="512" actId="1076"/>
          <ac:spMkLst>
            <pc:docMk/>
            <pc:sldMk cId="3606674046" sldId="281"/>
            <ac:spMk id="6" creationId="{346867D9-0184-4EF7-970C-0E58D540C366}"/>
          </ac:spMkLst>
        </pc:spChg>
        <pc:spChg chg="del">
          <ac:chgData name="イゴーリ タルディキン" userId="0a5204f1a3a8766d" providerId="LiveId" clId="{3E361DE7-9F3B-4FC9-AC30-12036D47769A}" dt="2023-11-02T20:18:37.864" v="482" actId="478"/>
          <ac:spMkLst>
            <pc:docMk/>
            <pc:sldMk cId="3606674046" sldId="281"/>
            <ac:spMk id="7" creationId="{AE14DDEE-584F-478D-9BDE-E5DF15BDD0E4}"/>
          </ac:spMkLst>
        </pc:spChg>
        <pc:spChg chg="del">
          <ac:chgData name="イゴーリ タルディキン" userId="0a5204f1a3a8766d" providerId="LiveId" clId="{3E361DE7-9F3B-4FC9-AC30-12036D47769A}" dt="2023-11-02T20:18:05.490" v="476" actId="478"/>
          <ac:spMkLst>
            <pc:docMk/>
            <pc:sldMk cId="3606674046" sldId="281"/>
            <ac:spMk id="8" creationId="{EB71D05E-A3D3-47BE-B328-86AD7AABA2B3}"/>
          </ac:spMkLst>
        </pc:spChg>
        <pc:picChg chg="mod">
          <ac:chgData name="イゴーリ タルディキン" userId="0a5204f1a3a8766d" providerId="LiveId" clId="{3E361DE7-9F3B-4FC9-AC30-12036D47769A}" dt="2023-11-02T20:20:40.531" v="515" actId="1076"/>
          <ac:picMkLst>
            <pc:docMk/>
            <pc:sldMk cId="3606674046" sldId="281"/>
            <ac:picMk id="4" creationId="{8713E190-E8C1-45FC-AA95-B51DB3917E4B}"/>
          </ac:picMkLst>
        </pc:picChg>
        <pc:picChg chg="mod">
          <ac:chgData name="イゴーリ タルディキン" userId="0a5204f1a3a8766d" providerId="LiveId" clId="{3E361DE7-9F3B-4FC9-AC30-12036D47769A}" dt="2023-11-02T20:21:10.860" v="518" actId="14100"/>
          <ac:picMkLst>
            <pc:docMk/>
            <pc:sldMk cId="3606674046" sldId="281"/>
            <ac:picMk id="5" creationId="{137DA656-530B-4C7C-9A72-82373E4951A7}"/>
          </ac:picMkLst>
        </pc:picChg>
        <pc:picChg chg="add mod">
          <ac:chgData name="イゴーリ タルディキン" userId="0a5204f1a3a8766d" providerId="LiveId" clId="{3E361DE7-9F3B-4FC9-AC30-12036D47769A}" dt="2023-11-02T20:20:32.572" v="514" actId="14861"/>
          <ac:picMkLst>
            <pc:docMk/>
            <pc:sldMk cId="3606674046" sldId="281"/>
            <ac:picMk id="11" creationId="{28E8383E-8B84-4272-A7C4-D5288BEB1172}"/>
          </ac:picMkLst>
        </pc:picChg>
        <pc:cxnChg chg="mod">
          <ac:chgData name="イゴーリ タルディキン" userId="0a5204f1a3a8766d" providerId="LiveId" clId="{3E361DE7-9F3B-4FC9-AC30-12036D47769A}" dt="2023-11-02T20:20:16.455" v="512" actId="1076"/>
          <ac:cxnSpMkLst>
            <pc:docMk/>
            <pc:sldMk cId="3606674046" sldId="281"/>
            <ac:cxnSpMk id="9" creationId="{AE379E25-F46E-431C-AFB1-3CB0FF7A67DC}"/>
          </ac:cxnSpMkLst>
        </pc:cxnChg>
        <pc:cxnChg chg="del">
          <ac:chgData name="イゴーリ タルディキン" userId="0a5204f1a3a8766d" providerId="LiveId" clId="{3E361DE7-9F3B-4FC9-AC30-12036D47769A}" dt="2023-11-02T20:18:37.864" v="482" actId="478"/>
          <ac:cxnSpMkLst>
            <pc:docMk/>
            <pc:sldMk cId="3606674046" sldId="281"/>
            <ac:cxnSpMk id="10" creationId="{6595D6F3-2D4F-4D87-981E-CB6A08662B82}"/>
          </ac:cxnSpMkLst>
        </pc:cxnChg>
      </pc:sldChg>
    </pc:docChg>
  </pc:docChgLst>
  <pc:docChgLst>
    <pc:chgData name="イゴーリ タルディキン" userId="0a5204f1a3a8766d" providerId="LiveId" clId="{EF4E22AE-50A5-4C4B-AE3B-A1888822B0D7}"/>
    <pc:docChg chg="undo custSel addSld delSld modSld addSection delSection modSection">
      <pc:chgData name="イゴーリ タルディキン" userId="0a5204f1a3a8766d" providerId="LiveId" clId="{EF4E22AE-50A5-4C4B-AE3B-A1888822B0D7}" dt="2023-10-10T16:28:39.168" v="790" actId="404"/>
      <pc:docMkLst>
        <pc:docMk/>
      </pc:docMkLst>
      <pc:sldChg chg="modSp mod">
        <pc:chgData name="イゴーリ タルディキン" userId="0a5204f1a3a8766d" providerId="LiveId" clId="{EF4E22AE-50A5-4C4B-AE3B-A1888822B0D7}" dt="2023-10-10T16:28:39.168" v="790" actId="404"/>
        <pc:sldMkLst>
          <pc:docMk/>
          <pc:sldMk cId="484033561" sldId="256"/>
        </pc:sldMkLst>
        <pc:spChg chg="mod">
          <ac:chgData name="イゴーリ タルディキン" userId="0a5204f1a3a8766d" providerId="LiveId" clId="{EF4E22AE-50A5-4C4B-AE3B-A1888822B0D7}" dt="2023-10-10T16:28:39.168" v="790" actId="404"/>
          <ac:spMkLst>
            <pc:docMk/>
            <pc:sldMk cId="484033561" sldId="256"/>
            <ac:spMk id="2" creationId="{96277BBD-8E91-4353-B5CB-526A1E8DAEF2}"/>
          </ac:spMkLst>
        </pc:spChg>
      </pc:sldChg>
      <pc:sldChg chg="add del">
        <pc:chgData name="イゴーリ タルディキン" userId="0a5204f1a3a8766d" providerId="LiveId" clId="{EF4E22AE-50A5-4C4B-AE3B-A1888822B0D7}" dt="2023-10-10T15:54:36.863" v="6" actId="2696"/>
        <pc:sldMkLst>
          <pc:docMk/>
          <pc:sldMk cId="1410536600" sldId="268"/>
        </pc:sldMkLst>
      </pc:sldChg>
      <pc:sldChg chg="addSp delSp modSp mod">
        <pc:chgData name="イゴーリ タルディキン" userId="0a5204f1a3a8766d" providerId="LiveId" clId="{EF4E22AE-50A5-4C4B-AE3B-A1888822B0D7}" dt="2023-10-10T16:01:52.499" v="157" actId="1076"/>
        <pc:sldMkLst>
          <pc:docMk/>
          <pc:sldMk cId="1378072268" sldId="269"/>
        </pc:sldMkLst>
        <pc:spChg chg="mod">
          <ac:chgData name="イゴーリ タルディキン" userId="0a5204f1a3a8766d" providerId="LiveId" clId="{EF4E22AE-50A5-4C4B-AE3B-A1888822B0D7}" dt="2023-10-10T15:56:23.636" v="67" actId="1076"/>
          <ac:spMkLst>
            <pc:docMk/>
            <pc:sldMk cId="1378072268" sldId="269"/>
            <ac:spMk id="10" creationId="{EC0265FB-C771-4475-AE63-E88FBE4D3AC6}"/>
          </ac:spMkLst>
        </pc:spChg>
        <pc:spChg chg="add mod">
          <ac:chgData name="イゴーリ タルディキン" userId="0a5204f1a3a8766d" providerId="LiveId" clId="{EF4E22AE-50A5-4C4B-AE3B-A1888822B0D7}" dt="2023-10-10T16:01:52.499" v="157" actId="1076"/>
          <ac:spMkLst>
            <pc:docMk/>
            <pc:sldMk cId="1378072268" sldId="269"/>
            <ac:spMk id="13" creationId="{6423CC57-AAF8-493C-89F2-BF3B8F0B93FF}"/>
          </ac:spMkLst>
        </pc:spChg>
        <pc:picChg chg="add mod">
          <ac:chgData name="イゴーリ タルディキン" userId="0a5204f1a3a8766d" providerId="LiveId" clId="{EF4E22AE-50A5-4C4B-AE3B-A1888822B0D7}" dt="2023-10-10T15:55:47.358" v="18" actId="14861"/>
          <ac:picMkLst>
            <pc:docMk/>
            <pc:sldMk cId="1378072268" sldId="269"/>
            <ac:picMk id="6" creationId="{E6BDA797-3F31-4F1D-A1C2-F6E164D6A186}"/>
          </ac:picMkLst>
        </pc:picChg>
        <pc:picChg chg="del">
          <ac:chgData name="イゴーリ タルディキン" userId="0a5204f1a3a8766d" providerId="LiveId" clId="{EF4E22AE-50A5-4C4B-AE3B-A1888822B0D7}" dt="2023-10-10T15:55:09.462" v="9" actId="478"/>
          <ac:picMkLst>
            <pc:docMk/>
            <pc:sldMk cId="1378072268" sldId="269"/>
            <ac:picMk id="7" creationId="{E5DC1C88-0D09-4925-A293-91DA83E4B415}"/>
          </ac:picMkLst>
        </pc:picChg>
        <pc:picChg chg="del">
          <ac:chgData name="イゴーリ タルディキン" userId="0a5204f1a3a8766d" providerId="LiveId" clId="{EF4E22AE-50A5-4C4B-AE3B-A1888822B0D7}" dt="2023-10-10T15:55:09.847" v="10" actId="478"/>
          <ac:picMkLst>
            <pc:docMk/>
            <pc:sldMk cId="1378072268" sldId="269"/>
            <ac:picMk id="8" creationId="{0DD54C4D-268F-4768-826C-7EA189FCE0B0}"/>
          </ac:picMkLst>
        </pc:picChg>
        <pc:picChg chg="del">
          <ac:chgData name="イゴーリ タルディキン" userId="0a5204f1a3a8766d" providerId="LiveId" clId="{EF4E22AE-50A5-4C4B-AE3B-A1888822B0D7}" dt="2023-10-10T15:55:10.482" v="11" actId="478"/>
          <ac:picMkLst>
            <pc:docMk/>
            <pc:sldMk cId="1378072268" sldId="269"/>
            <ac:picMk id="9" creationId="{F7ACE52F-812D-46FB-8D03-E5EAB534A433}"/>
          </ac:picMkLst>
        </pc:picChg>
        <pc:picChg chg="add mod">
          <ac:chgData name="イゴーリ タルディキン" userId="0a5204f1a3a8766d" providerId="LiveId" clId="{EF4E22AE-50A5-4C4B-AE3B-A1888822B0D7}" dt="2023-10-10T15:57:21.362" v="74" actId="1076"/>
          <ac:picMkLst>
            <pc:docMk/>
            <pc:sldMk cId="1378072268" sldId="269"/>
            <ac:picMk id="11" creationId="{8D0D3ADB-8D96-4121-B5D3-93D78755B87A}"/>
          </ac:picMkLst>
        </pc:picChg>
        <pc:picChg chg="add mod modCrop">
          <ac:chgData name="イゴーリ タルディキン" userId="0a5204f1a3a8766d" providerId="LiveId" clId="{EF4E22AE-50A5-4C4B-AE3B-A1888822B0D7}" dt="2023-10-10T16:01:44.900" v="156" actId="1440"/>
          <ac:picMkLst>
            <pc:docMk/>
            <pc:sldMk cId="1378072268" sldId="269"/>
            <ac:picMk id="12" creationId="{4A9754CA-7506-413A-8C4C-5D47106F9BB2}"/>
          </ac:picMkLst>
        </pc:picChg>
      </pc:sldChg>
      <pc:sldChg chg="addSp delSp modSp add mod">
        <pc:chgData name="イゴーリ タルディキン" userId="0a5204f1a3a8766d" providerId="LiveId" clId="{EF4E22AE-50A5-4C4B-AE3B-A1888822B0D7}" dt="2023-10-10T16:06:51.656" v="292" actId="1076"/>
        <pc:sldMkLst>
          <pc:docMk/>
          <pc:sldMk cId="2332512031" sldId="270"/>
        </pc:sldMkLst>
        <pc:spChg chg="mod">
          <ac:chgData name="イゴーリ タルディキン" userId="0a5204f1a3a8766d" providerId="LiveId" clId="{EF4E22AE-50A5-4C4B-AE3B-A1888822B0D7}" dt="2023-10-10T16:06:51.656" v="292" actId="1076"/>
          <ac:spMkLst>
            <pc:docMk/>
            <pc:sldMk cId="2332512031" sldId="270"/>
            <ac:spMk id="10" creationId="{EC0265FB-C771-4475-AE63-E88FBE4D3AC6}"/>
          </ac:spMkLst>
        </pc:spChg>
        <pc:spChg chg="mod">
          <ac:chgData name="イゴーリ タルディキン" userId="0a5204f1a3a8766d" providerId="LiveId" clId="{EF4E22AE-50A5-4C4B-AE3B-A1888822B0D7}" dt="2023-10-10T16:06:34.899" v="291" actId="1076"/>
          <ac:spMkLst>
            <pc:docMk/>
            <pc:sldMk cId="2332512031" sldId="270"/>
            <ac:spMk id="13" creationId="{6423CC57-AAF8-493C-89F2-BF3B8F0B93FF}"/>
          </ac:spMkLst>
        </pc:spChg>
        <pc:picChg chg="del">
          <ac:chgData name="イゴーリ タルディキン" userId="0a5204f1a3a8766d" providerId="LiveId" clId="{EF4E22AE-50A5-4C4B-AE3B-A1888822B0D7}" dt="2023-10-10T16:02:15.326" v="159" actId="478"/>
          <ac:picMkLst>
            <pc:docMk/>
            <pc:sldMk cId="2332512031" sldId="270"/>
            <ac:picMk id="6" creationId="{E6BDA797-3F31-4F1D-A1C2-F6E164D6A186}"/>
          </ac:picMkLst>
        </pc:picChg>
        <pc:picChg chg="add mod modCrop">
          <ac:chgData name="イゴーリ タルディキン" userId="0a5204f1a3a8766d" providerId="LiveId" clId="{EF4E22AE-50A5-4C4B-AE3B-A1888822B0D7}" dt="2023-10-10T16:06:34.899" v="291" actId="1076"/>
          <ac:picMkLst>
            <pc:docMk/>
            <pc:sldMk cId="2332512031" sldId="270"/>
            <ac:picMk id="7" creationId="{A27968A5-01E5-48E8-BFA6-AFC27EC1E00E}"/>
          </ac:picMkLst>
        </pc:picChg>
        <pc:picChg chg="add mod modCrop">
          <ac:chgData name="イゴーリ タルディキン" userId="0a5204f1a3a8766d" providerId="LiveId" clId="{EF4E22AE-50A5-4C4B-AE3B-A1888822B0D7}" dt="2023-10-10T16:06:34.899" v="291" actId="1076"/>
          <ac:picMkLst>
            <pc:docMk/>
            <pc:sldMk cId="2332512031" sldId="270"/>
            <ac:picMk id="8" creationId="{C88E0A7D-0023-4C18-9A6D-F6F838003658}"/>
          </ac:picMkLst>
        </pc:picChg>
        <pc:picChg chg="del">
          <ac:chgData name="イゴーリ タルディキン" userId="0a5204f1a3a8766d" providerId="LiveId" clId="{EF4E22AE-50A5-4C4B-AE3B-A1888822B0D7}" dt="2023-10-10T16:02:15.326" v="159" actId="478"/>
          <ac:picMkLst>
            <pc:docMk/>
            <pc:sldMk cId="2332512031" sldId="270"/>
            <ac:picMk id="11" creationId="{8D0D3ADB-8D96-4121-B5D3-93D78755B87A}"/>
          </ac:picMkLst>
        </pc:picChg>
        <pc:picChg chg="del">
          <ac:chgData name="イゴーリ タルディキン" userId="0a5204f1a3a8766d" providerId="LiveId" clId="{EF4E22AE-50A5-4C4B-AE3B-A1888822B0D7}" dt="2023-10-10T16:02:15.326" v="159" actId="478"/>
          <ac:picMkLst>
            <pc:docMk/>
            <pc:sldMk cId="2332512031" sldId="270"/>
            <ac:picMk id="12" creationId="{4A9754CA-7506-413A-8C4C-5D47106F9BB2}"/>
          </ac:picMkLst>
        </pc:picChg>
      </pc:sldChg>
    </pc:docChg>
  </pc:docChgLst>
  <pc:docChgLst>
    <pc:chgData name="イゴーリ タルディキン" userId="0a5204f1a3a8766d" providerId="LiveId" clId="{AF173963-4862-4F69-A792-F4330906F91D}"/>
    <pc:docChg chg="undo custSel addSld modSld">
      <pc:chgData name="イゴーリ タルディキン" userId="0a5204f1a3a8766d" providerId="LiveId" clId="{AF173963-4862-4F69-A792-F4330906F91D}" dt="2023-11-13T10:50:11.068" v="196" actId="14861"/>
      <pc:docMkLst>
        <pc:docMk/>
      </pc:docMkLst>
      <pc:sldChg chg="modSp mod">
        <pc:chgData name="イゴーリ タルディキン" userId="0a5204f1a3a8766d" providerId="LiveId" clId="{AF173963-4862-4F69-A792-F4330906F91D}" dt="2023-11-13T10:35:40.773" v="2" actId="404"/>
        <pc:sldMkLst>
          <pc:docMk/>
          <pc:sldMk cId="484033561" sldId="256"/>
        </pc:sldMkLst>
        <pc:spChg chg="mod">
          <ac:chgData name="イゴーリ タルディキン" userId="0a5204f1a3a8766d" providerId="LiveId" clId="{AF173963-4862-4F69-A792-F4330906F91D}" dt="2023-11-13T10:35:40.773" v="2" actId="404"/>
          <ac:spMkLst>
            <pc:docMk/>
            <pc:sldMk cId="484033561" sldId="256"/>
            <ac:spMk id="2" creationId="{96277BBD-8E91-4353-B5CB-526A1E8DAEF2}"/>
          </ac:spMkLst>
        </pc:spChg>
      </pc:sldChg>
      <pc:sldChg chg="addSp delSp modSp mod modAnim">
        <pc:chgData name="イゴーリ タルディキン" userId="0a5204f1a3a8766d" providerId="LiveId" clId="{AF173963-4862-4F69-A792-F4330906F91D}" dt="2023-11-13T10:37:47.896" v="20" actId="14100"/>
        <pc:sldMkLst>
          <pc:docMk/>
          <pc:sldMk cId="1971643337" sldId="282"/>
        </pc:sldMkLst>
        <pc:spChg chg="del">
          <ac:chgData name="イゴーリ タルディキン" userId="0a5204f1a3a8766d" providerId="LiveId" clId="{AF173963-4862-4F69-A792-F4330906F91D}" dt="2023-11-13T10:35:56.386" v="4" actId="478"/>
          <ac:spMkLst>
            <pc:docMk/>
            <pc:sldMk cId="1971643337" sldId="282"/>
            <ac:spMk id="3" creationId="{8B6340A6-7A25-4776-8166-3F1C8AAA8F14}"/>
          </ac:spMkLst>
        </pc:spChg>
        <pc:spChg chg="add mod">
          <ac:chgData name="イゴーリ タルディキン" userId="0a5204f1a3a8766d" providerId="LiveId" clId="{AF173963-4862-4F69-A792-F4330906F91D}" dt="2023-11-13T10:37:28.668" v="17" actId="1076"/>
          <ac:spMkLst>
            <pc:docMk/>
            <pc:sldMk cId="1971643337" sldId="282"/>
            <ac:spMk id="5" creationId="{792AC8B1-391C-4EA5-AA36-7B98CBD99BC3}"/>
          </ac:spMkLst>
        </pc:spChg>
        <pc:picChg chg="del">
          <ac:chgData name="イゴーリ タルディキン" userId="0a5204f1a3a8766d" providerId="LiveId" clId="{AF173963-4862-4F69-A792-F4330906F91D}" dt="2023-11-13T10:35:54.429" v="3" actId="478"/>
          <ac:picMkLst>
            <pc:docMk/>
            <pc:sldMk cId="1971643337" sldId="282"/>
            <ac:picMk id="2" creationId="{1F6A0734-727A-4D83-9CDA-6E7702A4C4CD}"/>
          </ac:picMkLst>
        </pc:picChg>
        <pc:picChg chg="add mod">
          <ac:chgData name="イゴーリ タルディキン" userId="0a5204f1a3a8766d" providerId="LiveId" clId="{AF173963-4862-4F69-A792-F4330906F91D}" dt="2023-11-13T10:37:28.668" v="17" actId="1076"/>
          <ac:picMkLst>
            <pc:docMk/>
            <pc:sldMk cId="1971643337" sldId="282"/>
            <ac:picMk id="4" creationId="{DCB5192D-0C4B-46F0-97BA-9B6C53D62480}"/>
          </ac:picMkLst>
        </pc:picChg>
        <pc:picChg chg="add mod">
          <ac:chgData name="イゴーリ タルディキン" userId="0a5204f1a3a8766d" providerId="LiveId" clId="{AF173963-4862-4F69-A792-F4330906F91D}" dt="2023-11-13T10:37:47.896" v="20" actId="14100"/>
          <ac:picMkLst>
            <pc:docMk/>
            <pc:sldMk cId="1971643337" sldId="282"/>
            <ac:picMk id="7" creationId="{123EFF4E-E489-43A1-A9E6-E75145CB4066}"/>
          </ac:picMkLst>
        </pc:picChg>
        <pc:cxnChg chg="add mod">
          <ac:chgData name="イゴーリ タルディキン" userId="0a5204f1a3a8766d" providerId="LiveId" clId="{AF173963-4862-4F69-A792-F4330906F91D}" dt="2023-11-13T10:37:28.668" v="17" actId="1076"/>
          <ac:cxnSpMkLst>
            <pc:docMk/>
            <pc:sldMk cId="1971643337" sldId="282"/>
            <ac:cxnSpMk id="6" creationId="{CAB83E45-81FD-4918-B540-7C22165DD0A4}"/>
          </ac:cxnSpMkLst>
        </pc:cxnChg>
      </pc:sldChg>
      <pc:sldChg chg="addSp delSp modSp new mod">
        <pc:chgData name="イゴーリ タルディキン" userId="0a5204f1a3a8766d" providerId="LiveId" clId="{AF173963-4862-4F69-A792-F4330906F91D}" dt="2023-11-13T10:41:46.943" v="185" actId="1076"/>
        <pc:sldMkLst>
          <pc:docMk/>
          <pc:sldMk cId="1648196371" sldId="283"/>
        </pc:sldMkLst>
        <pc:spChg chg="del">
          <ac:chgData name="イゴーリ タルディキン" userId="0a5204f1a3a8766d" providerId="LiveId" clId="{AF173963-4862-4F69-A792-F4330906F91D}" dt="2023-11-13T10:38:07.425" v="23" actId="478"/>
          <ac:spMkLst>
            <pc:docMk/>
            <pc:sldMk cId="1648196371" sldId="283"/>
            <ac:spMk id="2" creationId="{B5E7785A-71C6-4449-B3D8-6F04B562E9AB}"/>
          </ac:spMkLst>
        </pc:spChg>
        <pc:spChg chg="del">
          <ac:chgData name="イゴーリ タルディキン" userId="0a5204f1a3a8766d" providerId="LiveId" clId="{AF173963-4862-4F69-A792-F4330906F91D}" dt="2023-11-13T10:38:05.884" v="22" actId="478"/>
          <ac:spMkLst>
            <pc:docMk/>
            <pc:sldMk cId="1648196371" sldId="283"/>
            <ac:spMk id="3" creationId="{0ABBF7DB-F4C1-4F56-B320-D9FCDA8FF5DE}"/>
          </ac:spMkLst>
        </pc:spChg>
        <pc:picChg chg="add mod">
          <ac:chgData name="イゴーリ タルディキン" userId="0a5204f1a3a8766d" providerId="LiveId" clId="{AF173963-4862-4F69-A792-F4330906F91D}" dt="2023-11-13T10:38:27.821" v="29" actId="1076"/>
          <ac:picMkLst>
            <pc:docMk/>
            <pc:sldMk cId="1648196371" sldId="283"/>
            <ac:picMk id="5" creationId="{115EE3F5-72A5-4A15-A7D7-E57459C749DC}"/>
          </ac:picMkLst>
        </pc:picChg>
        <pc:picChg chg="add mod modCrop">
          <ac:chgData name="イゴーリ タルディキン" userId="0a5204f1a3a8766d" providerId="LiveId" clId="{AF173963-4862-4F69-A792-F4330906F91D}" dt="2023-11-13T10:41:46.943" v="185" actId="1076"/>
          <ac:picMkLst>
            <pc:docMk/>
            <pc:sldMk cId="1648196371" sldId="283"/>
            <ac:picMk id="7" creationId="{EE88DAE3-821E-4623-BCCB-1305D5B8D79D}"/>
          </ac:picMkLst>
        </pc:picChg>
      </pc:sldChg>
      <pc:sldChg chg="addSp delSp modSp add mod">
        <pc:chgData name="イゴーリ タルディキン" userId="0a5204f1a3a8766d" providerId="LiveId" clId="{AF173963-4862-4F69-A792-F4330906F91D}" dt="2023-11-13T10:50:11.068" v="196" actId="14861"/>
        <pc:sldMkLst>
          <pc:docMk/>
          <pc:sldMk cId="3463510079" sldId="284"/>
        </pc:sldMkLst>
        <pc:picChg chg="add mod">
          <ac:chgData name="イゴーリ タルディキン" userId="0a5204f1a3a8766d" providerId="LiveId" clId="{AF173963-4862-4F69-A792-F4330906F91D}" dt="2023-11-13T10:50:11.068" v="196" actId="14861"/>
          <ac:picMkLst>
            <pc:docMk/>
            <pc:sldMk cId="3463510079" sldId="284"/>
            <ac:picMk id="3" creationId="{8B30A2BF-7C9E-4713-8EBA-7C8E6EDF5C98}"/>
          </ac:picMkLst>
        </pc:picChg>
        <pc:picChg chg="del">
          <ac:chgData name="イゴーリ タルディキン" userId="0a5204f1a3a8766d" providerId="LiveId" clId="{AF173963-4862-4F69-A792-F4330906F91D}" dt="2023-11-13T10:49:37.135" v="187" actId="478"/>
          <ac:picMkLst>
            <pc:docMk/>
            <pc:sldMk cId="3463510079" sldId="284"/>
            <ac:picMk id="5" creationId="{115EE3F5-72A5-4A15-A7D7-E57459C749DC}"/>
          </ac:picMkLst>
        </pc:picChg>
        <pc:picChg chg="del">
          <ac:chgData name="イゴーリ タルディキン" userId="0a5204f1a3a8766d" providerId="LiveId" clId="{AF173963-4862-4F69-A792-F4330906F91D}" dt="2023-11-13T10:49:37.135" v="187" actId="478"/>
          <ac:picMkLst>
            <pc:docMk/>
            <pc:sldMk cId="3463510079" sldId="284"/>
            <ac:picMk id="7" creationId="{EE88DAE3-821E-4623-BCCB-1305D5B8D79D}"/>
          </ac:picMkLst>
        </pc:picChg>
      </pc:sldChg>
    </pc:docChg>
  </pc:docChgLst>
  <pc:docChgLst>
    <pc:chgData name="イゴーリ タルディキン" userId="0a5204f1a3a8766d" providerId="LiveId" clId="{5E54E054-01EC-49A0-9E20-16AA9F88F9BF}"/>
    <pc:docChg chg="undo custSel addSld delSld modSld sldOrd">
      <pc:chgData name="イゴーリ タルディキン" userId="0a5204f1a3a8766d" providerId="LiveId" clId="{5E54E054-01EC-49A0-9E20-16AA9F88F9BF}" dt="2023-11-11T21:16:53.102" v="163" actId="1076"/>
      <pc:docMkLst>
        <pc:docMk/>
      </pc:docMkLst>
      <pc:sldChg chg="modSp mod">
        <pc:chgData name="イゴーリ タルディキン" userId="0a5204f1a3a8766d" providerId="LiveId" clId="{5E54E054-01EC-49A0-9E20-16AA9F88F9BF}" dt="2023-11-11T14:14:47.921" v="118" actId="1076"/>
        <pc:sldMkLst>
          <pc:docMk/>
          <pc:sldMk cId="484033561" sldId="256"/>
        </pc:sldMkLst>
        <pc:spChg chg="mod">
          <ac:chgData name="イゴーリ タルディキン" userId="0a5204f1a3a8766d" providerId="LiveId" clId="{5E54E054-01EC-49A0-9E20-16AA9F88F9BF}" dt="2023-11-11T14:14:47.921" v="118" actId="1076"/>
          <ac:spMkLst>
            <pc:docMk/>
            <pc:sldMk cId="484033561" sldId="256"/>
            <ac:spMk id="2" creationId="{96277BBD-8E91-4353-B5CB-526A1E8DAEF2}"/>
          </ac:spMkLst>
        </pc:spChg>
      </pc:sldChg>
      <pc:sldChg chg="del">
        <pc:chgData name="イゴーリ タルディキン" userId="0a5204f1a3a8766d" providerId="LiveId" clId="{5E54E054-01EC-49A0-9E20-16AA9F88F9BF}" dt="2023-11-11T13:30:32.901" v="0" actId="47"/>
        <pc:sldMkLst>
          <pc:docMk/>
          <pc:sldMk cId="1378072268" sldId="269"/>
        </pc:sldMkLst>
      </pc:sldChg>
      <pc:sldChg chg="del">
        <pc:chgData name="イゴーリ タルディキン" userId="0a5204f1a3a8766d" providerId="LiveId" clId="{5E54E054-01EC-49A0-9E20-16AA9F88F9BF}" dt="2023-11-11T13:30:34.021" v="1" actId="47"/>
        <pc:sldMkLst>
          <pc:docMk/>
          <pc:sldMk cId="2332512031" sldId="270"/>
        </pc:sldMkLst>
      </pc:sldChg>
      <pc:sldChg chg="del">
        <pc:chgData name="イゴーリ タルディキン" userId="0a5204f1a3a8766d" providerId="LiveId" clId="{5E54E054-01EC-49A0-9E20-16AA9F88F9BF}" dt="2023-11-11T13:30:36.348" v="3" actId="47"/>
        <pc:sldMkLst>
          <pc:docMk/>
          <pc:sldMk cId="708440984" sldId="275"/>
        </pc:sldMkLst>
      </pc:sldChg>
      <pc:sldChg chg="del">
        <pc:chgData name="イゴーリ タルディキン" userId="0a5204f1a3a8766d" providerId="LiveId" clId="{5E54E054-01EC-49A0-9E20-16AA9F88F9BF}" dt="2023-11-11T13:30:35.451" v="2" actId="47"/>
        <pc:sldMkLst>
          <pc:docMk/>
          <pc:sldMk cId="317292252" sldId="277"/>
        </pc:sldMkLst>
      </pc:sldChg>
      <pc:sldChg chg="del">
        <pc:chgData name="イゴーリ タルディキン" userId="0a5204f1a3a8766d" providerId="LiveId" clId="{5E54E054-01EC-49A0-9E20-16AA9F88F9BF}" dt="2023-11-11T13:30:37.020" v="4" actId="47"/>
        <pc:sldMkLst>
          <pc:docMk/>
          <pc:sldMk cId="1384400596" sldId="278"/>
        </pc:sldMkLst>
      </pc:sldChg>
      <pc:sldChg chg="del">
        <pc:chgData name="イゴーリ タルディキン" userId="0a5204f1a3a8766d" providerId="LiveId" clId="{5E54E054-01EC-49A0-9E20-16AA9F88F9BF}" dt="2023-11-11T13:30:37.822" v="5" actId="47"/>
        <pc:sldMkLst>
          <pc:docMk/>
          <pc:sldMk cId="2629332755" sldId="279"/>
        </pc:sldMkLst>
      </pc:sldChg>
      <pc:sldChg chg="del">
        <pc:chgData name="イゴーリ タルディキン" userId="0a5204f1a3a8766d" providerId="LiveId" clId="{5E54E054-01EC-49A0-9E20-16AA9F88F9BF}" dt="2023-11-11T13:30:38.579" v="6" actId="47"/>
        <pc:sldMkLst>
          <pc:docMk/>
          <pc:sldMk cId="2849447612" sldId="280"/>
        </pc:sldMkLst>
      </pc:sldChg>
      <pc:sldChg chg="addSp delSp modSp add del mod delAnim">
        <pc:chgData name="イゴーリ タルディキン" userId="0a5204f1a3a8766d" providerId="LiveId" clId="{5E54E054-01EC-49A0-9E20-16AA9F88F9BF}" dt="2023-11-11T13:31:08.542" v="18" actId="14861"/>
        <pc:sldMkLst>
          <pc:docMk/>
          <pc:sldMk cId="3606674046" sldId="281"/>
        </pc:sldMkLst>
        <pc:spChg chg="del mod">
          <ac:chgData name="イゴーリ タルディキン" userId="0a5204f1a3a8766d" providerId="LiveId" clId="{5E54E054-01EC-49A0-9E20-16AA9F88F9BF}" dt="2023-11-11T13:30:46.528" v="13" actId="478"/>
          <ac:spMkLst>
            <pc:docMk/>
            <pc:sldMk cId="3606674046" sldId="281"/>
            <ac:spMk id="6" creationId="{346867D9-0184-4EF7-970C-0E58D540C366}"/>
          </ac:spMkLst>
        </pc:spChg>
        <pc:picChg chg="add mod">
          <ac:chgData name="イゴーリ タルディキン" userId="0a5204f1a3a8766d" providerId="LiveId" clId="{5E54E054-01EC-49A0-9E20-16AA9F88F9BF}" dt="2023-11-11T13:31:08.542" v="18" actId="14861"/>
          <ac:picMkLst>
            <pc:docMk/>
            <pc:sldMk cId="3606674046" sldId="281"/>
            <ac:picMk id="2" creationId="{1F6A0734-727A-4D83-9CDA-6E7702A4C4CD}"/>
          </ac:picMkLst>
        </pc:picChg>
        <pc:picChg chg="del">
          <ac:chgData name="イゴーリ タルディキン" userId="0a5204f1a3a8766d" providerId="LiveId" clId="{5E54E054-01EC-49A0-9E20-16AA9F88F9BF}" dt="2023-11-11T13:30:43.871" v="9" actId="478"/>
          <ac:picMkLst>
            <pc:docMk/>
            <pc:sldMk cId="3606674046" sldId="281"/>
            <ac:picMk id="4" creationId="{8713E190-E8C1-45FC-AA95-B51DB3917E4B}"/>
          </ac:picMkLst>
        </pc:picChg>
        <pc:picChg chg="del">
          <ac:chgData name="イゴーリ タルディキン" userId="0a5204f1a3a8766d" providerId="LiveId" clId="{5E54E054-01EC-49A0-9E20-16AA9F88F9BF}" dt="2023-11-11T13:30:44.302" v="10" actId="478"/>
          <ac:picMkLst>
            <pc:docMk/>
            <pc:sldMk cId="3606674046" sldId="281"/>
            <ac:picMk id="5" creationId="{137DA656-530B-4C7C-9A72-82373E4951A7}"/>
          </ac:picMkLst>
        </pc:picChg>
        <pc:picChg chg="del">
          <ac:chgData name="イゴーリ タルディキン" userId="0a5204f1a3a8766d" providerId="LiveId" clId="{5E54E054-01EC-49A0-9E20-16AA9F88F9BF}" dt="2023-11-11T13:30:44.743" v="11" actId="478"/>
          <ac:picMkLst>
            <pc:docMk/>
            <pc:sldMk cId="3606674046" sldId="281"/>
            <ac:picMk id="11" creationId="{28E8383E-8B84-4272-A7C4-D5288BEB1172}"/>
          </ac:picMkLst>
        </pc:picChg>
        <pc:cxnChg chg="del">
          <ac:chgData name="イゴーリ タルディキン" userId="0a5204f1a3a8766d" providerId="LiveId" clId="{5E54E054-01EC-49A0-9E20-16AA9F88F9BF}" dt="2023-11-11T13:30:47.664" v="14" actId="478"/>
          <ac:cxnSpMkLst>
            <pc:docMk/>
            <pc:sldMk cId="3606674046" sldId="281"/>
            <ac:cxnSpMk id="9" creationId="{AE379E25-F46E-431C-AFB1-3CB0FF7A67DC}"/>
          </ac:cxnSpMkLst>
        </pc:cxnChg>
      </pc:sldChg>
      <pc:sldChg chg="addSp modSp add mod ord">
        <pc:chgData name="イゴーリ タルディキン" userId="0a5204f1a3a8766d" providerId="LiveId" clId="{5E54E054-01EC-49A0-9E20-16AA9F88F9BF}" dt="2023-11-11T21:16:53.102" v="163" actId="1076"/>
        <pc:sldMkLst>
          <pc:docMk/>
          <pc:sldMk cId="1971643337" sldId="282"/>
        </pc:sldMkLst>
        <pc:spChg chg="add mod">
          <ac:chgData name="イゴーリ タルディキン" userId="0a5204f1a3a8766d" providerId="LiveId" clId="{5E54E054-01EC-49A0-9E20-16AA9F88F9BF}" dt="2023-11-11T21:16:32.855" v="161" actId="20577"/>
          <ac:spMkLst>
            <pc:docMk/>
            <pc:sldMk cId="1971643337" sldId="282"/>
            <ac:spMk id="3" creationId="{8B6340A6-7A25-4776-8166-3F1C8AAA8F14}"/>
          </ac:spMkLst>
        </pc:spChg>
        <pc:picChg chg="mod">
          <ac:chgData name="イゴーリ タルディキン" userId="0a5204f1a3a8766d" providerId="LiveId" clId="{5E54E054-01EC-49A0-9E20-16AA9F88F9BF}" dt="2023-11-11T21:16:53.102" v="163" actId="1076"/>
          <ac:picMkLst>
            <pc:docMk/>
            <pc:sldMk cId="1971643337" sldId="282"/>
            <ac:picMk id="2" creationId="{1F6A0734-727A-4D83-9CDA-6E7702A4C4CD}"/>
          </ac:picMkLst>
        </pc:picChg>
      </pc:sldChg>
      <pc:sldChg chg="new del">
        <pc:chgData name="イゴーリ タルディキン" userId="0a5204f1a3a8766d" providerId="LiveId" clId="{5E54E054-01EC-49A0-9E20-16AA9F88F9BF}" dt="2023-11-11T13:31:20.563" v="20" actId="47"/>
        <pc:sldMkLst>
          <pc:docMk/>
          <pc:sldMk cId="2387673380" sldId="282"/>
        </pc:sldMkLst>
      </pc:sldChg>
    </pc:docChg>
  </pc:docChgLst>
</pc:chgInfo>
</file>

<file path=ppt/media/hdphoto1.wdp>
</file>

<file path=ppt/media/image1.pn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A9C076-B7A3-4049-ADDE-89F5CCBD7378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D49EF-2A57-44BC-8FAD-48340D2E6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861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3D49EF-2A57-44BC-8FAD-48340D2E66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210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ользовательский макет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Объект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/>
              <a:t>Щелкните, чтобы изменить подзаголовок</a:t>
            </a:r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Щелкните, чтобы изменить стиль основного текста</a:t>
            </a:r>
          </a:p>
        </p:txBody>
      </p:sp>
    </p:spTree>
    <p:extLst>
      <p:ext uri="{BB962C8B-B14F-4D97-AF65-F5344CB8AC3E}">
        <p14:creationId xmlns:p14="http://schemas.microsoft.com/office/powerpoint/2010/main" val="1942079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Пользовательский макет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Объект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/>
          <a:p>
            <a:pPr rtl="0"/>
            <a:r>
              <a:rPr lang="ru-RU" noProof="0"/>
              <a:t>Щелкните, чтобы изменить стиль заголовка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1" name="Текст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8" name="Текст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ru-RU" noProof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/>
              <a:t>стили текста образца слайда</a:t>
            </a:r>
            <a:endParaRPr lang="ru-RU" noProof="0">
              <a:solidFill>
                <a:schemeClr val="bg1"/>
              </a:solidFill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ru-RU" noProof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/>
              <a:t>стили текста образца слайда</a:t>
            </a:r>
            <a:endParaRPr lang="ru-RU" noProof="0">
              <a:solidFill>
                <a:schemeClr val="bg1"/>
              </a:solidFill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ru-RU" noProof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/>
              <a:t>стили текста образца слайда</a:t>
            </a:r>
            <a:endParaRPr lang="ru-RU" noProof="0">
              <a:solidFill>
                <a:schemeClr val="bg1"/>
              </a:solidFill>
            </a:endParaRPr>
          </a:p>
          <a:p>
            <a:pPr rtl="0"/>
            <a:endParaRPr lang="ru-RU" noProof="0">
              <a:solidFill>
                <a:schemeClr val="bg1"/>
              </a:solidFill>
            </a:endParaRPr>
          </a:p>
          <a:p>
            <a:pPr rtl="0"/>
            <a:endParaRPr lang="ru-RU" noProof="0">
              <a:solidFill>
                <a:schemeClr val="bg1"/>
              </a:solidFill>
            </a:endParaRP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Нижний колонтитул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19" name="Номер слайда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73F146D-0386-4D88-B2F7-B441ECDF832D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Графический объект 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0639205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Пользовательский макет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5" name="Текст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ru-RU" noProof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/>
              <a:t>стили текста образца слайда</a:t>
            </a:r>
            <a:endParaRPr lang="ru-RU" noProof="0">
              <a:solidFill>
                <a:schemeClr val="bg1"/>
              </a:solidFill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Текст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1" name="Текст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73F146D-0386-4D88-B2F7-B441ECDF832D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Графический объект 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Графический объект 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6" name="Графический объект 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3944341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Пользовательский макет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8" name="Текст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ru-RU" noProof="0"/>
              <a:t>Щелкните, чтобы отредактировать текст</a:t>
            </a:r>
          </a:p>
        </p:txBody>
      </p:sp>
      <p:sp>
        <p:nvSpPr>
          <p:cNvPr id="40" name="Текст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ru-RU" noProof="0"/>
              <a:t>Щелкните, чтобы отредактировать текст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</p:txBody>
      </p:sp>
      <p:sp>
        <p:nvSpPr>
          <p:cNvPr id="19" name="Объект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</p:txBody>
      </p:sp>
      <p:sp>
        <p:nvSpPr>
          <p:cNvPr id="41" name="Графический объект 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42" name="Графический объект 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44" name="Графический объект 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73F146D-0386-4D88-B2F7-B441ECDF832D}" type="slidenum">
              <a:rPr lang="ru-RU" smtClean="0"/>
              <a:t>‹#›</a:t>
            </a:fld>
            <a:endParaRPr lang="ru-RU"/>
          </a:p>
        </p:txBody>
      </p:sp>
      <p:sp>
        <p:nvSpPr>
          <p:cNvPr id="18" name="Графический объект 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197523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объект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Графический объект 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3" name="Графический объект 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73F146D-0386-4D88-B2F7-B441ECDF832D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9" name="Графический объект 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91644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Название и контент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8" name="Объект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ru-RU" b="0" i="0" noProof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Щелкните, чтобы вставить сюда изображение или графический объект</a:t>
            </a:r>
            <a:endParaRPr lang="ru-RU" b="0" i="0" noProof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11" name="Графический объект 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3" name="Графический объект 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73F146D-0386-4D88-B2F7-B441ECDF832D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9" name="Графический объект 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989259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Пользовательский макет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6" name="Объект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3" name="Объект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7" name="Объект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Текст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ru-RU" noProof="0">
                <a:solidFill>
                  <a:schemeClr val="bg1"/>
                </a:solidFill>
              </a:rPr>
              <a:t>Щелкните, чтобы изменить </a:t>
            </a:r>
            <a:r>
              <a:rPr lang="ru-RU" noProof="0"/>
              <a:t>стили текста образца слайда</a:t>
            </a:r>
            <a:endParaRPr lang="ru-RU" noProof="0">
              <a:solidFill>
                <a:schemeClr val="bg1"/>
              </a:solidFill>
            </a:endParaRPr>
          </a:p>
        </p:txBody>
      </p:sp>
      <p:sp>
        <p:nvSpPr>
          <p:cNvPr id="24" name="Графический объект 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25" name="Овал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73F146D-0386-4D88-B2F7-B441ECDF832D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Графический объект 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41067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Пользовательский макет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21" name="Объект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Рисунок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7" name="Графический объект 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9" name="Графический объект 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4" name="Нижний колонтитул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20" name="Номер слайда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73F146D-0386-4D88-B2F7-B441ECDF832D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Графический объект 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  <p:sp>
        <p:nvSpPr>
          <p:cNvPr id="17" name="Графический объект 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6208109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Пользовательский макет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Объект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Объект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Овал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/>
          <a:p>
            <a:pPr rtl="0"/>
            <a:r>
              <a:rPr lang="ru-RU" noProof="0"/>
              <a:t>Щелкните, чтобы изменить заголовок</a:t>
            </a:r>
          </a:p>
        </p:txBody>
      </p:sp>
      <p:sp>
        <p:nvSpPr>
          <p:cNvPr id="28" name="Текст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6" name="Нижний колонтитул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endParaRPr lang="ru-RU"/>
          </a:p>
        </p:txBody>
      </p:sp>
      <p:sp>
        <p:nvSpPr>
          <p:cNvPr id="17" name="Номер слайда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073F146D-0386-4D88-B2F7-B441ECDF832D}" type="slidenum">
              <a:rPr lang="ru-RU" smtClean="0"/>
              <a:t>‹#›</a:t>
            </a:fld>
            <a:endParaRPr lang="ru-RU"/>
          </a:p>
        </p:txBody>
      </p:sp>
      <p:sp>
        <p:nvSpPr>
          <p:cNvPr id="18" name="Графический объект 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7100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EA05BAA9-CE04-4C4F-A96C-7CDD67A43726}" type="datetimeFigureOut">
              <a:rPr lang="ru-RU" smtClean="0"/>
              <a:t>13.11.2023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073F146D-0386-4D88-B2F7-B441ECDF83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214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277BBD-8E91-4353-B5CB-526A1E8DA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06" y="1364881"/>
            <a:ext cx="11981183" cy="346653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4800" u="sng" dirty="0"/>
              <a:t>Разработка физической структуры базы данных</a:t>
            </a:r>
            <a:endParaRPr lang="ru-RU" sz="700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AA2661-C330-4CB1-BE32-6FB02147FA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2" y="5534560"/>
            <a:ext cx="12192000" cy="1323440"/>
          </a:xfrm>
        </p:spPr>
        <p:txBody>
          <a:bodyPr/>
          <a:lstStyle/>
          <a:p>
            <a:r>
              <a:rPr lang="ru-RU" sz="1800" dirty="0"/>
              <a:t>Доклад подготовил:</a:t>
            </a:r>
          </a:p>
          <a:p>
            <a:r>
              <a:rPr lang="ru-RU" sz="1800" dirty="0"/>
              <a:t>Талдыкин И.С. мИИВТ-231</a:t>
            </a:r>
          </a:p>
          <a:p>
            <a:pPr>
              <a:lnSpc>
                <a:spcPct val="100000"/>
              </a:lnSpc>
            </a:pPr>
            <a:r>
              <a:rPr lang="ru-RU" sz="1800" dirty="0"/>
              <a:t>Доклад принял:</a:t>
            </a:r>
            <a:br>
              <a:rPr lang="ru-RU" sz="1800" dirty="0"/>
            </a:br>
            <a:r>
              <a:rPr lang="ru-RU" sz="1800" dirty="0"/>
              <a:t>Короленко В.В.</a:t>
            </a:r>
          </a:p>
        </p:txBody>
      </p:sp>
    </p:spTree>
    <p:extLst>
      <p:ext uri="{BB962C8B-B14F-4D97-AF65-F5344CB8AC3E}">
        <p14:creationId xmlns:p14="http://schemas.microsoft.com/office/powerpoint/2010/main" val="484033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CB5192D-0C4B-46F0-97BA-9B6C53D6248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1480" y="556368"/>
            <a:ext cx="5684520" cy="2830195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2AC8B1-391C-4EA5-AA36-7B98CBD99BC3}"/>
              </a:ext>
            </a:extLst>
          </p:cNvPr>
          <p:cNvSpPr txBox="1"/>
          <p:nvPr/>
        </p:nvSpPr>
        <p:spPr>
          <a:xfrm>
            <a:off x="411480" y="187036"/>
            <a:ext cx="269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&gt; docker-compose up</a:t>
            </a:r>
            <a:endParaRPr lang="ru-RU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CAB83E45-81FD-4918-B540-7C22165DD0A4}"/>
              </a:ext>
            </a:extLst>
          </p:cNvPr>
          <p:cNvCxnSpPr>
            <a:cxnSpLocks/>
          </p:cNvCxnSpPr>
          <p:nvPr/>
        </p:nvCxnSpPr>
        <p:spPr>
          <a:xfrm>
            <a:off x="2965107" y="486159"/>
            <a:ext cx="14224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23EFF4E-E489-43A1-A9E6-E75145CB406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325504" y="3048000"/>
            <a:ext cx="8455016" cy="352598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7164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F6A0734-727A-4D83-9CDA-6E7702A4C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964" y="1442954"/>
            <a:ext cx="11298072" cy="3972092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6674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15EE3F5-72A5-4A15-A7D7-E57459C749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45" y="284018"/>
            <a:ext cx="7105947" cy="6026727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E88DAE3-821E-4623-BCCB-1305D5B8D7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" t="60648" r="8658"/>
          <a:stretch/>
        </p:blipFill>
        <p:spPr>
          <a:xfrm>
            <a:off x="4009118" y="1752600"/>
            <a:ext cx="7791520" cy="2119745"/>
          </a:xfrm>
          <a:prstGeom prst="rect">
            <a:avLst/>
          </a:prstGeom>
          <a:effectLst>
            <a:outerShdw blurRad="76200" dist="177800" dir="6180000" sx="98000" sy="98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8196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B30A2BF-7C9E-4713-8EBA-7C8E6EDF5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035" y="528967"/>
            <a:ext cx="8709930" cy="580006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3510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C43E806-10BA-4259-8610-0ED814BCA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  <a:endParaRPr lang="ru-RU" sz="5400" dirty="0"/>
          </a:p>
        </p:txBody>
      </p:sp>
    </p:spTree>
    <p:extLst>
      <p:ext uri="{BB962C8B-B14F-4D97-AF65-F5344CB8AC3E}">
        <p14:creationId xmlns:p14="http://schemas.microsoft.com/office/powerpoint/2010/main" val="141053660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Void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Void" id="{B5D9EFA5-09B7-48A3-8753-C0B37E6FB0D1}" vid="{FB1A0698-4D06-4E14-865B-273F50A5D0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952</TotalTime>
  <Words>31</Words>
  <Application>Microsoft Office PowerPoint</Application>
  <PresentationFormat>Широкоэкранный</PresentationFormat>
  <Paragraphs>7</Paragraphs>
  <Slides>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4" baseType="lpstr">
      <vt:lpstr>Arial</vt:lpstr>
      <vt:lpstr>Arial Nova</vt:lpstr>
      <vt:lpstr>Biome</vt:lpstr>
      <vt:lpstr>Calibri</vt:lpstr>
      <vt:lpstr>Calibri Light</vt:lpstr>
      <vt:lpstr>Consolas</vt:lpstr>
      <vt:lpstr>Segoe UI</vt:lpstr>
      <vt:lpstr>ТемаVoid</vt:lpstr>
      <vt:lpstr>Разработка физической структуры базы данных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Профессия: Инженер данных</dc:title>
  <dc:creator>イゴーリ タルディキン</dc:creator>
  <cp:lastModifiedBy>イゴーリ タルディキン</cp:lastModifiedBy>
  <cp:revision>13</cp:revision>
  <dcterms:created xsi:type="dcterms:W3CDTF">2023-09-08T09:58:28Z</dcterms:created>
  <dcterms:modified xsi:type="dcterms:W3CDTF">2023-11-13T10:50:13Z</dcterms:modified>
</cp:coreProperties>
</file>

<file path=docProps/thumbnail.jpeg>
</file>